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8" r:id="rId2"/>
  </p:sldMasterIdLst>
  <p:notesMasterIdLst>
    <p:notesMasterId r:id="rId12"/>
  </p:notesMasterIdLst>
  <p:handoutMasterIdLst>
    <p:handoutMasterId r:id="rId13"/>
  </p:handoutMasterIdLst>
  <p:sldIdLst>
    <p:sldId id="1020" r:id="rId3"/>
    <p:sldId id="1014" r:id="rId4"/>
    <p:sldId id="1025" r:id="rId5"/>
    <p:sldId id="1026" r:id="rId6"/>
    <p:sldId id="1029" r:id="rId7"/>
    <p:sldId id="1031" r:id="rId8"/>
    <p:sldId id="1030" r:id="rId9"/>
    <p:sldId id="1027" r:id="rId10"/>
    <p:sldId id="102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  <a:srgbClr val="AAAAAA"/>
    <a:srgbClr val="009051"/>
    <a:srgbClr val="929000"/>
    <a:srgbClr val="666699"/>
    <a:srgbClr val="011893"/>
    <a:srgbClr val="0096FF"/>
    <a:srgbClr val="000000"/>
    <a:srgbClr val="00FB92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6D0AC-EB13-40FA-B2B8-8B6546993F1C}" v="8" dt="2021-09-22T17:44:47.803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82479" autoAdjust="0"/>
  </p:normalViewPr>
  <p:slideViewPr>
    <p:cSldViewPr snapToObjects="1">
      <p:cViewPr varScale="1">
        <p:scale>
          <a:sx n="94" d="100"/>
          <a:sy n="94" d="100"/>
        </p:scale>
        <p:origin x="59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5" d="100"/>
          <a:sy n="95" d="100"/>
        </p:scale>
        <p:origin x="28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, David" userId="S::null2@illinois.edu::302cc761-6c88-4ecb-86cc-5b09e84f7695" providerId="AD" clId="Web-{03C6D0AC-EB13-40FA-B2B8-8B6546993F1C}"/>
    <pc:docChg chg="modSld">
      <pc:chgData name="Null, David" userId="S::null2@illinois.edu::302cc761-6c88-4ecb-86cc-5b09e84f7695" providerId="AD" clId="Web-{03C6D0AC-EB13-40FA-B2B8-8B6546993F1C}" dt="2021-09-22T17:44:47.803" v="5" actId="20577"/>
      <pc:docMkLst>
        <pc:docMk/>
      </pc:docMkLst>
      <pc:sldChg chg="modSp">
        <pc:chgData name="Null, David" userId="S::null2@illinois.edu::302cc761-6c88-4ecb-86cc-5b09e84f7695" providerId="AD" clId="Web-{03C6D0AC-EB13-40FA-B2B8-8B6546993F1C}" dt="2021-09-22T17:44:47.803" v="5" actId="20577"/>
        <pc:sldMkLst>
          <pc:docMk/>
          <pc:sldMk cId="1381779044" sldId="1013"/>
        </pc:sldMkLst>
        <pc:spChg chg="mod">
          <ac:chgData name="Null, David" userId="S::null2@illinois.edu::302cc761-6c88-4ecb-86cc-5b09e84f7695" providerId="AD" clId="Web-{03C6D0AC-EB13-40FA-B2B8-8B6546993F1C}" dt="2021-09-22T17:44:47.803" v="5" actId="20577"/>
          <ac:spMkLst>
            <pc:docMk/>
            <pc:sldMk cId="1381779044" sldId="1013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Stephen%20Z\actuator_parameter_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Stephen%20Z\turtle_d30_30t_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Stephen%20Z\turtle_d30_30t_7.5c_b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Stephen%20Z\turtle_d30_15t_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Actuator Parameter Tests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Sheet1!$O$18</c:f>
              <c:strCache>
                <c:ptCount val="1"/>
                <c:pt idx="0">
                  <c:v>15mm Tall (Eco 50)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Sheet1!$N$19:$N$20</c:f>
              <c:strCache>
                <c:ptCount val="2"/>
                <c:pt idx="0">
                  <c:v>2.5mm</c:v>
                </c:pt>
                <c:pt idx="1">
                  <c:v>7.5mm Canal</c:v>
                </c:pt>
              </c:strCache>
            </c:strRef>
          </c:cat>
          <c:val>
            <c:numRef>
              <c:f>Sheet1!$O$19:$O$20</c:f>
              <c:numCache>
                <c:formatCode>General</c:formatCode>
                <c:ptCount val="2"/>
                <c:pt idx="0">
                  <c:v>80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7-4516-BAFA-F6609A308A40}"/>
            </c:ext>
          </c:extLst>
        </c:ser>
        <c:ser>
          <c:idx val="3"/>
          <c:order val="1"/>
          <c:tx>
            <c:strRef>
              <c:f>Sheet1!$P$18</c:f>
              <c:strCache>
                <c:ptCount val="1"/>
                <c:pt idx="0">
                  <c:v>30mm Tall (Eco 50)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Sheet1!$N$19:$N$20</c:f>
              <c:strCache>
                <c:ptCount val="2"/>
                <c:pt idx="0">
                  <c:v>2.5mm</c:v>
                </c:pt>
                <c:pt idx="1">
                  <c:v>7.5mm Canal</c:v>
                </c:pt>
              </c:strCache>
            </c:strRef>
          </c:cat>
          <c:val>
            <c:numRef>
              <c:f>Sheet1!$P$19:$P$20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7-4516-BAFA-F6609A308A40}"/>
            </c:ext>
          </c:extLst>
        </c:ser>
        <c:ser>
          <c:idx val="0"/>
          <c:order val="2"/>
          <c:tx>
            <c:strRef>
              <c:f>Sheet1!$S$18</c:f>
              <c:strCache>
                <c:ptCount val="1"/>
                <c:pt idx="0">
                  <c:v>15mm Tall (Dragon 30)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Sheet1!$R$19:$R$20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cat>
          <c:val>
            <c:numRef>
              <c:f>Sheet1!$S$19:$S$20</c:f>
              <c:numCache>
                <c:formatCode>General</c:formatCode>
                <c:ptCount val="2"/>
                <c:pt idx="0">
                  <c:v>250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D7-4516-BAFA-F6609A308A40}"/>
            </c:ext>
          </c:extLst>
        </c:ser>
        <c:ser>
          <c:idx val="1"/>
          <c:order val="3"/>
          <c:tx>
            <c:strRef>
              <c:f>Sheet1!$T$18</c:f>
              <c:strCache>
                <c:ptCount val="1"/>
                <c:pt idx="0">
                  <c:v>30mm Tall (Dragon 30)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Sheet1!$R$19:$R$20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cat>
          <c:val>
            <c:numRef>
              <c:f>Sheet1!$T$19:$T$20</c:f>
              <c:numCache>
                <c:formatCode>General</c:formatCode>
                <c:ptCount val="2"/>
                <c:pt idx="0">
                  <c:v>110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D7-4516-BAFA-F6609A308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9854223"/>
        <c:axId val="799855055"/>
      </c:barChart>
      <c:catAx>
        <c:axId val="7998542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Canal Width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855055"/>
        <c:crosses val="autoZero"/>
        <c:auto val="1"/>
        <c:lblAlgn val="ctr"/>
        <c:lblOffset val="100"/>
        <c:noMultiLvlLbl val="0"/>
      </c:catAx>
      <c:valAx>
        <c:axId val="79985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Mass to Fully Bend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854223"/>
        <c:crosses val="autoZero"/>
        <c:crossBetween val="between"/>
      </c:valAx>
      <c:spPr>
        <a:solidFill>
          <a:schemeClr val="tx1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Z vs</a:t>
            </a:r>
            <a:r>
              <a:rPr lang="en-US" baseline="0" dirty="0"/>
              <a:t> t (30 x 7.5 mm)</a:t>
            </a:r>
            <a:endParaRPr lang="en-US" dirty="0"/>
          </a:p>
        </c:rich>
      </c:tx>
      <c:layout>
        <c:manualLayout>
          <c:xMode val="edge"/>
          <c:yMode val="edge"/>
          <c:x val="0.23825745645430685"/>
          <c:y val="2.89472604986876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turtle_d30_30t_7!$E$1</c:f>
              <c:strCache>
                <c:ptCount val="1"/>
                <c:pt idx="0">
                  <c:v>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2"/>
            <c:spPr>
              <a:solidFill>
                <a:schemeClr val="lt1"/>
              </a:solidFill>
              <a:ln w="15875">
                <a:solidFill>
                  <a:srgbClr val="00B0F0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2.6770450693753587E-2"/>
                  <c:y val="0.20022118896858962"/>
                </c:manualLayout>
              </c:layout>
              <c:numFmt formatCode="#,##0.0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turtle_d30_30t_7!$B$2:$B$899</c:f>
              <c:numCache>
                <c:formatCode>General</c:formatCode>
                <c:ptCount val="898"/>
                <c:pt idx="0">
                  <c:v>0</c:v>
                </c:pt>
                <c:pt idx="1">
                  <c:v>3.3333000000000002E-2</c:v>
                </c:pt>
                <c:pt idx="2">
                  <c:v>6.6667000000000004E-2</c:v>
                </c:pt>
                <c:pt idx="3">
                  <c:v>0.1</c:v>
                </c:pt>
                <c:pt idx="4">
                  <c:v>0.13333300000000001</c:v>
                </c:pt>
                <c:pt idx="5">
                  <c:v>0.16666700000000001</c:v>
                </c:pt>
                <c:pt idx="6">
                  <c:v>0.2</c:v>
                </c:pt>
                <c:pt idx="7">
                  <c:v>0.23333300000000001</c:v>
                </c:pt>
                <c:pt idx="8">
                  <c:v>0.26666699999999999</c:v>
                </c:pt>
                <c:pt idx="9">
                  <c:v>0.3</c:v>
                </c:pt>
                <c:pt idx="10">
                  <c:v>0.33333299999999999</c:v>
                </c:pt>
                <c:pt idx="11">
                  <c:v>0.36666700000000002</c:v>
                </c:pt>
                <c:pt idx="12">
                  <c:v>0.4</c:v>
                </c:pt>
                <c:pt idx="13">
                  <c:v>0.43333300000000002</c:v>
                </c:pt>
                <c:pt idx="14">
                  <c:v>0.466667</c:v>
                </c:pt>
                <c:pt idx="15">
                  <c:v>0.5</c:v>
                </c:pt>
                <c:pt idx="16">
                  <c:v>0.53333299999999995</c:v>
                </c:pt>
                <c:pt idx="17">
                  <c:v>0.56666700000000003</c:v>
                </c:pt>
                <c:pt idx="18">
                  <c:v>0.6</c:v>
                </c:pt>
                <c:pt idx="19">
                  <c:v>0.63333300000000003</c:v>
                </c:pt>
                <c:pt idx="20">
                  <c:v>0.66666700000000001</c:v>
                </c:pt>
                <c:pt idx="21">
                  <c:v>0.7</c:v>
                </c:pt>
                <c:pt idx="22">
                  <c:v>0.73333300000000001</c:v>
                </c:pt>
                <c:pt idx="23">
                  <c:v>0.76666699999999999</c:v>
                </c:pt>
                <c:pt idx="24">
                  <c:v>0.8</c:v>
                </c:pt>
                <c:pt idx="25">
                  <c:v>0.83333299999999999</c:v>
                </c:pt>
                <c:pt idx="26">
                  <c:v>0.86666699999999997</c:v>
                </c:pt>
                <c:pt idx="27">
                  <c:v>0.9</c:v>
                </c:pt>
                <c:pt idx="28">
                  <c:v>0.93333299999999997</c:v>
                </c:pt>
                <c:pt idx="29">
                  <c:v>0.96666700000000005</c:v>
                </c:pt>
                <c:pt idx="30">
                  <c:v>1</c:v>
                </c:pt>
                <c:pt idx="31">
                  <c:v>1.0333330000000001</c:v>
                </c:pt>
                <c:pt idx="32">
                  <c:v>1.066667</c:v>
                </c:pt>
                <c:pt idx="33">
                  <c:v>1.1000000000000001</c:v>
                </c:pt>
                <c:pt idx="34">
                  <c:v>1.1333329999999999</c:v>
                </c:pt>
                <c:pt idx="35">
                  <c:v>1.1666669999999999</c:v>
                </c:pt>
                <c:pt idx="36">
                  <c:v>1.2</c:v>
                </c:pt>
                <c:pt idx="37">
                  <c:v>1.233333</c:v>
                </c:pt>
                <c:pt idx="38">
                  <c:v>1.266667</c:v>
                </c:pt>
                <c:pt idx="39">
                  <c:v>1.3</c:v>
                </c:pt>
                <c:pt idx="40">
                  <c:v>1.3333330000000001</c:v>
                </c:pt>
                <c:pt idx="41">
                  <c:v>1.3666670000000001</c:v>
                </c:pt>
                <c:pt idx="42">
                  <c:v>1.433333</c:v>
                </c:pt>
                <c:pt idx="43">
                  <c:v>1.4666669999999999</c:v>
                </c:pt>
                <c:pt idx="44">
                  <c:v>1.5</c:v>
                </c:pt>
                <c:pt idx="45">
                  <c:v>1.5333330000000001</c:v>
                </c:pt>
                <c:pt idx="46">
                  <c:v>1.566667</c:v>
                </c:pt>
                <c:pt idx="47">
                  <c:v>1.6</c:v>
                </c:pt>
                <c:pt idx="48">
                  <c:v>1.6333329999999999</c:v>
                </c:pt>
                <c:pt idx="49">
                  <c:v>1.6666669999999999</c:v>
                </c:pt>
                <c:pt idx="50">
                  <c:v>1.7</c:v>
                </c:pt>
                <c:pt idx="51">
                  <c:v>1.733333</c:v>
                </c:pt>
                <c:pt idx="52">
                  <c:v>1.766667</c:v>
                </c:pt>
                <c:pt idx="53">
                  <c:v>1.8</c:v>
                </c:pt>
                <c:pt idx="54">
                  <c:v>1.8333330000000001</c:v>
                </c:pt>
                <c:pt idx="55">
                  <c:v>1.8666670000000001</c:v>
                </c:pt>
                <c:pt idx="56">
                  <c:v>1.9</c:v>
                </c:pt>
                <c:pt idx="57">
                  <c:v>1.933333</c:v>
                </c:pt>
                <c:pt idx="58">
                  <c:v>1.9666669999999999</c:v>
                </c:pt>
                <c:pt idx="59">
                  <c:v>2</c:v>
                </c:pt>
                <c:pt idx="60">
                  <c:v>2.0333329999999998</c:v>
                </c:pt>
                <c:pt idx="61">
                  <c:v>2.0666669999999998</c:v>
                </c:pt>
                <c:pt idx="62">
                  <c:v>2.1</c:v>
                </c:pt>
                <c:pt idx="63">
                  <c:v>2.1333329999999999</c:v>
                </c:pt>
                <c:pt idx="64">
                  <c:v>2.1666669999999999</c:v>
                </c:pt>
                <c:pt idx="65">
                  <c:v>2.2000000000000002</c:v>
                </c:pt>
                <c:pt idx="66">
                  <c:v>2.233333</c:v>
                </c:pt>
                <c:pt idx="67">
                  <c:v>2.266667</c:v>
                </c:pt>
                <c:pt idx="68">
                  <c:v>2.2999999999999998</c:v>
                </c:pt>
                <c:pt idx="69">
                  <c:v>2.3333330000000001</c:v>
                </c:pt>
                <c:pt idx="70">
                  <c:v>2.3666670000000001</c:v>
                </c:pt>
                <c:pt idx="71">
                  <c:v>2.4</c:v>
                </c:pt>
                <c:pt idx="72">
                  <c:v>2.4333330000000002</c:v>
                </c:pt>
                <c:pt idx="73">
                  <c:v>2.4666670000000002</c:v>
                </c:pt>
                <c:pt idx="74">
                  <c:v>2.5</c:v>
                </c:pt>
                <c:pt idx="75">
                  <c:v>2.5333329999999998</c:v>
                </c:pt>
                <c:pt idx="76">
                  <c:v>2.5666669999999998</c:v>
                </c:pt>
                <c:pt idx="77">
                  <c:v>2.6</c:v>
                </c:pt>
                <c:pt idx="78">
                  <c:v>2.6333329999999999</c:v>
                </c:pt>
                <c:pt idx="79">
                  <c:v>2.6666669999999999</c:v>
                </c:pt>
                <c:pt idx="80">
                  <c:v>2.7</c:v>
                </c:pt>
                <c:pt idx="81">
                  <c:v>2.733333</c:v>
                </c:pt>
                <c:pt idx="82">
                  <c:v>2.766667</c:v>
                </c:pt>
                <c:pt idx="83">
                  <c:v>2.8</c:v>
                </c:pt>
                <c:pt idx="84">
                  <c:v>2.8333330000000001</c:v>
                </c:pt>
                <c:pt idx="85">
                  <c:v>2.8666670000000001</c:v>
                </c:pt>
                <c:pt idx="86">
                  <c:v>2.9</c:v>
                </c:pt>
                <c:pt idx="87">
                  <c:v>2.9333330000000002</c:v>
                </c:pt>
                <c:pt idx="88">
                  <c:v>2.9666670000000002</c:v>
                </c:pt>
                <c:pt idx="89">
                  <c:v>3</c:v>
                </c:pt>
                <c:pt idx="90">
                  <c:v>3.0333329999999998</c:v>
                </c:pt>
                <c:pt idx="91">
                  <c:v>3.0666669999999998</c:v>
                </c:pt>
                <c:pt idx="92">
                  <c:v>3.1</c:v>
                </c:pt>
                <c:pt idx="93">
                  <c:v>3.1333329999999999</c:v>
                </c:pt>
                <c:pt idx="94">
                  <c:v>3.1666669999999999</c:v>
                </c:pt>
                <c:pt idx="95">
                  <c:v>3.2</c:v>
                </c:pt>
                <c:pt idx="96">
                  <c:v>3.233333</c:v>
                </c:pt>
                <c:pt idx="97">
                  <c:v>3.266667</c:v>
                </c:pt>
                <c:pt idx="98">
                  <c:v>3.3</c:v>
                </c:pt>
                <c:pt idx="99">
                  <c:v>3.3333330000000001</c:v>
                </c:pt>
                <c:pt idx="100">
                  <c:v>3.3666670000000001</c:v>
                </c:pt>
                <c:pt idx="101">
                  <c:v>3.4</c:v>
                </c:pt>
                <c:pt idx="102">
                  <c:v>3.4333330000000002</c:v>
                </c:pt>
                <c:pt idx="103">
                  <c:v>3.4666670000000002</c:v>
                </c:pt>
                <c:pt idx="104">
                  <c:v>3.5</c:v>
                </c:pt>
                <c:pt idx="105">
                  <c:v>3.5333329999999998</c:v>
                </c:pt>
                <c:pt idx="106">
                  <c:v>3.5666669999999998</c:v>
                </c:pt>
                <c:pt idx="107">
                  <c:v>3.6</c:v>
                </c:pt>
                <c:pt idx="108">
                  <c:v>3.6333329999999999</c:v>
                </c:pt>
                <c:pt idx="109">
                  <c:v>3.6666669999999999</c:v>
                </c:pt>
                <c:pt idx="110">
                  <c:v>3.7</c:v>
                </c:pt>
                <c:pt idx="111">
                  <c:v>3.733333</c:v>
                </c:pt>
                <c:pt idx="112">
                  <c:v>3.766667</c:v>
                </c:pt>
                <c:pt idx="113">
                  <c:v>3.8</c:v>
                </c:pt>
                <c:pt idx="114">
                  <c:v>3.8333330000000001</c:v>
                </c:pt>
                <c:pt idx="115">
                  <c:v>3.8666670000000001</c:v>
                </c:pt>
                <c:pt idx="116">
                  <c:v>3.9</c:v>
                </c:pt>
                <c:pt idx="117">
                  <c:v>3.9333330000000002</c:v>
                </c:pt>
                <c:pt idx="118">
                  <c:v>3.9666670000000002</c:v>
                </c:pt>
                <c:pt idx="119">
                  <c:v>4</c:v>
                </c:pt>
                <c:pt idx="120">
                  <c:v>4.0333329999999998</c:v>
                </c:pt>
                <c:pt idx="121">
                  <c:v>4.0666669999999998</c:v>
                </c:pt>
                <c:pt idx="122">
                  <c:v>4.0999999999999996</c:v>
                </c:pt>
                <c:pt idx="123">
                  <c:v>4.1333330000000004</c:v>
                </c:pt>
                <c:pt idx="124">
                  <c:v>4.1666670000000003</c:v>
                </c:pt>
                <c:pt idx="125">
                  <c:v>4.2</c:v>
                </c:pt>
                <c:pt idx="126">
                  <c:v>4.233333</c:v>
                </c:pt>
                <c:pt idx="127">
                  <c:v>4.266667</c:v>
                </c:pt>
                <c:pt idx="128">
                  <c:v>4.3</c:v>
                </c:pt>
                <c:pt idx="129">
                  <c:v>4.3333329999999997</c:v>
                </c:pt>
                <c:pt idx="130">
                  <c:v>4.3666669999999996</c:v>
                </c:pt>
                <c:pt idx="131">
                  <c:v>4.4000000000000004</c:v>
                </c:pt>
                <c:pt idx="132">
                  <c:v>4.4333330000000002</c:v>
                </c:pt>
                <c:pt idx="133">
                  <c:v>4.4666670000000002</c:v>
                </c:pt>
                <c:pt idx="134">
                  <c:v>4.5</c:v>
                </c:pt>
                <c:pt idx="135">
                  <c:v>4.5333329999999998</c:v>
                </c:pt>
                <c:pt idx="136">
                  <c:v>4.5666669999999998</c:v>
                </c:pt>
                <c:pt idx="137">
                  <c:v>4.5999999999999996</c:v>
                </c:pt>
                <c:pt idx="138">
                  <c:v>4.6333330000000004</c:v>
                </c:pt>
                <c:pt idx="139">
                  <c:v>4.6666670000000003</c:v>
                </c:pt>
                <c:pt idx="140">
                  <c:v>4.7</c:v>
                </c:pt>
                <c:pt idx="141">
                  <c:v>4.733333</c:v>
                </c:pt>
                <c:pt idx="142">
                  <c:v>4.766667</c:v>
                </c:pt>
                <c:pt idx="143">
                  <c:v>4.8</c:v>
                </c:pt>
                <c:pt idx="144">
                  <c:v>4.8333329999999997</c:v>
                </c:pt>
                <c:pt idx="145">
                  <c:v>4.8666669999999996</c:v>
                </c:pt>
                <c:pt idx="146">
                  <c:v>4.9000000000000004</c:v>
                </c:pt>
                <c:pt idx="147">
                  <c:v>4.9333330000000002</c:v>
                </c:pt>
                <c:pt idx="148">
                  <c:v>4.9666670000000002</c:v>
                </c:pt>
                <c:pt idx="149">
                  <c:v>5</c:v>
                </c:pt>
                <c:pt idx="150">
                  <c:v>5.0333329999999998</c:v>
                </c:pt>
                <c:pt idx="151">
                  <c:v>5.0666669999999998</c:v>
                </c:pt>
                <c:pt idx="152">
                  <c:v>5.0999999999999996</c:v>
                </c:pt>
                <c:pt idx="153">
                  <c:v>5.1333330000000004</c:v>
                </c:pt>
                <c:pt idx="154">
                  <c:v>5.1666670000000003</c:v>
                </c:pt>
                <c:pt idx="155">
                  <c:v>5.2</c:v>
                </c:pt>
                <c:pt idx="156">
                  <c:v>5.233333</c:v>
                </c:pt>
                <c:pt idx="157">
                  <c:v>5.266667</c:v>
                </c:pt>
                <c:pt idx="158">
                  <c:v>5.3</c:v>
                </c:pt>
                <c:pt idx="159">
                  <c:v>5.3333329999999997</c:v>
                </c:pt>
                <c:pt idx="160">
                  <c:v>5.3666669999999996</c:v>
                </c:pt>
                <c:pt idx="161">
                  <c:v>5.4</c:v>
                </c:pt>
                <c:pt idx="162">
                  <c:v>5.4333330000000002</c:v>
                </c:pt>
                <c:pt idx="163">
                  <c:v>5.4666670000000002</c:v>
                </c:pt>
                <c:pt idx="164">
                  <c:v>5.5</c:v>
                </c:pt>
                <c:pt idx="165">
                  <c:v>5.5333329999999998</c:v>
                </c:pt>
                <c:pt idx="166">
                  <c:v>5.5666669999999998</c:v>
                </c:pt>
                <c:pt idx="167">
                  <c:v>5.6</c:v>
                </c:pt>
                <c:pt idx="168">
                  <c:v>5.6333330000000004</c:v>
                </c:pt>
                <c:pt idx="169">
                  <c:v>5.6666670000000003</c:v>
                </c:pt>
                <c:pt idx="170">
                  <c:v>5.7</c:v>
                </c:pt>
                <c:pt idx="171">
                  <c:v>5.733333</c:v>
                </c:pt>
                <c:pt idx="172">
                  <c:v>5.766667</c:v>
                </c:pt>
                <c:pt idx="173">
                  <c:v>5.8</c:v>
                </c:pt>
                <c:pt idx="174">
                  <c:v>5.8333329999999997</c:v>
                </c:pt>
                <c:pt idx="175">
                  <c:v>5.8666669999999996</c:v>
                </c:pt>
                <c:pt idx="176">
                  <c:v>5.9</c:v>
                </c:pt>
                <c:pt idx="177">
                  <c:v>5.9333330000000002</c:v>
                </c:pt>
                <c:pt idx="178">
                  <c:v>5.9666670000000002</c:v>
                </c:pt>
                <c:pt idx="179">
                  <c:v>6</c:v>
                </c:pt>
                <c:pt idx="180">
                  <c:v>6.0333329999999998</c:v>
                </c:pt>
                <c:pt idx="181">
                  <c:v>6.0666669999999998</c:v>
                </c:pt>
                <c:pt idx="182">
                  <c:v>6.1</c:v>
                </c:pt>
                <c:pt idx="183">
                  <c:v>6.1333330000000004</c:v>
                </c:pt>
                <c:pt idx="184">
                  <c:v>6.1666670000000003</c:v>
                </c:pt>
                <c:pt idx="185">
                  <c:v>6.2</c:v>
                </c:pt>
                <c:pt idx="186">
                  <c:v>6.233333</c:v>
                </c:pt>
                <c:pt idx="187">
                  <c:v>6.266667</c:v>
                </c:pt>
                <c:pt idx="188">
                  <c:v>6.3</c:v>
                </c:pt>
                <c:pt idx="189">
                  <c:v>6.3333329999999997</c:v>
                </c:pt>
                <c:pt idx="190">
                  <c:v>6.3666669999999996</c:v>
                </c:pt>
                <c:pt idx="191">
                  <c:v>6.4</c:v>
                </c:pt>
                <c:pt idx="192">
                  <c:v>6.4333330000000002</c:v>
                </c:pt>
                <c:pt idx="193">
                  <c:v>6.4666670000000002</c:v>
                </c:pt>
                <c:pt idx="194">
                  <c:v>6.5</c:v>
                </c:pt>
                <c:pt idx="195">
                  <c:v>6.5333329999999998</c:v>
                </c:pt>
                <c:pt idx="196">
                  <c:v>6.5666669999999998</c:v>
                </c:pt>
                <c:pt idx="197">
                  <c:v>6.6</c:v>
                </c:pt>
                <c:pt idx="198">
                  <c:v>6.6333330000000004</c:v>
                </c:pt>
                <c:pt idx="199">
                  <c:v>6.6666670000000003</c:v>
                </c:pt>
                <c:pt idx="200">
                  <c:v>6.7</c:v>
                </c:pt>
                <c:pt idx="201">
                  <c:v>6.733333</c:v>
                </c:pt>
                <c:pt idx="202">
                  <c:v>6.766667</c:v>
                </c:pt>
                <c:pt idx="203">
                  <c:v>6.8</c:v>
                </c:pt>
                <c:pt idx="204">
                  <c:v>6.8333329999999997</c:v>
                </c:pt>
                <c:pt idx="205">
                  <c:v>6.8666669999999996</c:v>
                </c:pt>
                <c:pt idx="206">
                  <c:v>6.9</c:v>
                </c:pt>
                <c:pt idx="207">
                  <c:v>6.9333330000000002</c:v>
                </c:pt>
                <c:pt idx="208">
                  <c:v>6.9666670000000002</c:v>
                </c:pt>
                <c:pt idx="209">
                  <c:v>7</c:v>
                </c:pt>
                <c:pt idx="210">
                  <c:v>7.0333329999999998</c:v>
                </c:pt>
                <c:pt idx="211">
                  <c:v>7.0666669999999998</c:v>
                </c:pt>
                <c:pt idx="212">
                  <c:v>7.1</c:v>
                </c:pt>
                <c:pt idx="213">
                  <c:v>7.1333330000000004</c:v>
                </c:pt>
                <c:pt idx="214">
                  <c:v>7.1666670000000003</c:v>
                </c:pt>
                <c:pt idx="215">
                  <c:v>7.2</c:v>
                </c:pt>
                <c:pt idx="216">
                  <c:v>7.233333</c:v>
                </c:pt>
                <c:pt idx="217">
                  <c:v>7.266667</c:v>
                </c:pt>
                <c:pt idx="218">
                  <c:v>7.3</c:v>
                </c:pt>
                <c:pt idx="219">
                  <c:v>7.3333329999999997</c:v>
                </c:pt>
                <c:pt idx="220">
                  <c:v>7.3666669999999996</c:v>
                </c:pt>
                <c:pt idx="221">
                  <c:v>7.4</c:v>
                </c:pt>
                <c:pt idx="222">
                  <c:v>7.4333330000000002</c:v>
                </c:pt>
                <c:pt idx="223">
                  <c:v>7.4666670000000002</c:v>
                </c:pt>
                <c:pt idx="224">
                  <c:v>7.5</c:v>
                </c:pt>
                <c:pt idx="225">
                  <c:v>7.5333329999999998</c:v>
                </c:pt>
                <c:pt idx="226">
                  <c:v>7.5666669999999998</c:v>
                </c:pt>
                <c:pt idx="227">
                  <c:v>7.6</c:v>
                </c:pt>
                <c:pt idx="228">
                  <c:v>7.6333330000000004</c:v>
                </c:pt>
                <c:pt idx="229">
                  <c:v>7.6666670000000003</c:v>
                </c:pt>
                <c:pt idx="230">
                  <c:v>7.7</c:v>
                </c:pt>
                <c:pt idx="231">
                  <c:v>7.733333</c:v>
                </c:pt>
                <c:pt idx="232">
                  <c:v>7.766667</c:v>
                </c:pt>
                <c:pt idx="233">
                  <c:v>7.8</c:v>
                </c:pt>
                <c:pt idx="234">
                  <c:v>7.8333329999999997</c:v>
                </c:pt>
                <c:pt idx="235">
                  <c:v>7.8666669999999996</c:v>
                </c:pt>
                <c:pt idx="236">
                  <c:v>7.9</c:v>
                </c:pt>
                <c:pt idx="237">
                  <c:v>7.9333330000000002</c:v>
                </c:pt>
                <c:pt idx="238">
                  <c:v>7.9666670000000002</c:v>
                </c:pt>
                <c:pt idx="239">
                  <c:v>8</c:v>
                </c:pt>
                <c:pt idx="240">
                  <c:v>8.0333330000000007</c:v>
                </c:pt>
                <c:pt idx="241">
                  <c:v>8.0666670000000007</c:v>
                </c:pt>
                <c:pt idx="242">
                  <c:v>8.1</c:v>
                </c:pt>
                <c:pt idx="243">
                  <c:v>8.1333330000000004</c:v>
                </c:pt>
                <c:pt idx="244">
                  <c:v>8.1666670000000003</c:v>
                </c:pt>
                <c:pt idx="245">
                  <c:v>8.1999999999999993</c:v>
                </c:pt>
                <c:pt idx="246">
                  <c:v>8.233333</c:v>
                </c:pt>
                <c:pt idx="247">
                  <c:v>8.266667</c:v>
                </c:pt>
                <c:pt idx="248">
                  <c:v>8.3000000000000007</c:v>
                </c:pt>
                <c:pt idx="249">
                  <c:v>8.3333329999999997</c:v>
                </c:pt>
                <c:pt idx="250">
                  <c:v>8.3666669999999996</c:v>
                </c:pt>
                <c:pt idx="251">
                  <c:v>8.4</c:v>
                </c:pt>
                <c:pt idx="252">
                  <c:v>8.4333329999999993</c:v>
                </c:pt>
                <c:pt idx="253">
                  <c:v>8.4666669999999993</c:v>
                </c:pt>
                <c:pt idx="254">
                  <c:v>8.5</c:v>
                </c:pt>
                <c:pt idx="255">
                  <c:v>8.5333330000000007</c:v>
                </c:pt>
                <c:pt idx="256">
                  <c:v>8.5666670000000007</c:v>
                </c:pt>
                <c:pt idx="257">
                  <c:v>8.6</c:v>
                </c:pt>
                <c:pt idx="258">
                  <c:v>8.6333330000000004</c:v>
                </c:pt>
                <c:pt idx="259">
                  <c:v>8.6666670000000003</c:v>
                </c:pt>
                <c:pt idx="260">
                  <c:v>8.6999999999999993</c:v>
                </c:pt>
                <c:pt idx="261">
                  <c:v>8.733333</c:v>
                </c:pt>
                <c:pt idx="262">
                  <c:v>8.766667</c:v>
                </c:pt>
                <c:pt idx="263">
                  <c:v>8.8000000000000007</c:v>
                </c:pt>
                <c:pt idx="264">
                  <c:v>8.8333329999999997</c:v>
                </c:pt>
                <c:pt idx="265">
                  <c:v>8.8666669999999996</c:v>
                </c:pt>
                <c:pt idx="266">
                  <c:v>8.9</c:v>
                </c:pt>
                <c:pt idx="267">
                  <c:v>8.9333329999999993</c:v>
                </c:pt>
                <c:pt idx="268">
                  <c:v>8.9666669999999993</c:v>
                </c:pt>
                <c:pt idx="269">
                  <c:v>9</c:v>
                </c:pt>
                <c:pt idx="270">
                  <c:v>9.0333330000000007</c:v>
                </c:pt>
                <c:pt idx="271">
                  <c:v>9.0666670000000007</c:v>
                </c:pt>
                <c:pt idx="272">
                  <c:v>9.1</c:v>
                </c:pt>
                <c:pt idx="273">
                  <c:v>9.1333330000000004</c:v>
                </c:pt>
                <c:pt idx="274">
                  <c:v>9.1666670000000003</c:v>
                </c:pt>
                <c:pt idx="275">
                  <c:v>9.1999999999999993</c:v>
                </c:pt>
                <c:pt idx="276">
                  <c:v>9.233333</c:v>
                </c:pt>
                <c:pt idx="277">
                  <c:v>9.266667</c:v>
                </c:pt>
                <c:pt idx="278">
                  <c:v>9.3000000000000007</c:v>
                </c:pt>
                <c:pt idx="279">
                  <c:v>9.3333329999999997</c:v>
                </c:pt>
                <c:pt idx="280">
                  <c:v>9.3666669999999996</c:v>
                </c:pt>
                <c:pt idx="281">
                  <c:v>9.4</c:v>
                </c:pt>
                <c:pt idx="282">
                  <c:v>9.4333329999999993</c:v>
                </c:pt>
                <c:pt idx="283">
                  <c:v>9.4666669999999993</c:v>
                </c:pt>
                <c:pt idx="284">
                  <c:v>9.5</c:v>
                </c:pt>
                <c:pt idx="285">
                  <c:v>9.5333330000000007</c:v>
                </c:pt>
                <c:pt idx="286">
                  <c:v>9.5666670000000007</c:v>
                </c:pt>
                <c:pt idx="287">
                  <c:v>9.6</c:v>
                </c:pt>
                <c:pt idx="288">
                  <c:v>9.6333330000000004</c:v>
                </c:pt>
                <c:pt idx="289">
                  <c:v>9.6666670000000003</c:v>
                </c:pt>
                <c:pt idx="290">
                  <c:v>9.6999999999999993</c:v>
                </c:pt>
                <c:pt idx="291">
                  <c:v>9.733333</c:v>
                </c:pt>
                <c:pt idx="292">
                  <c:v>9.766667</c:v>
                </c:pt>
                <c:pt idx="293">
                  <c:v>9.8000000000000007</c:v>
                </c:pt>
                <c:pt idx="294">
                  <c:v>9.8333329999999997</c:v>
                </c:pt>
                <c:pt idx="295">
                  <c:v>9.8666669999999996</c:v>
                </c:pt>
                <c:pt idx="296">
                  <c:v>9.9</c:v>
                </c:pt>
                <c:pt idx="297">
                  <c:v>9.9333329999999993</c:v>
                </c:pt>
                <c:pt idx="298">
                  <c:v>9.9666669999999993</c:v>
                </c:pt>
                <c:pt idx="299">
                  <c:v>10</c:v>
                </c:pt>
                <c:pt idx="300">
                  <c:v>10.033333000000001</c:v>
                </c:pt>
                <c:pt idx="301">
                  <c:v>10.066667000000001</c:v>
                </c:pt>
                <c:pt idx="302">
                  <c:v>10.1</c:v>
                </c:pt>
                <c:pt idx="303">
                  <c:v>10.133333</c:v>
                </c:pt>
                <c:pt idx="304">
                  <c:v>10.166667</c:v>
                </c:pt>
                <c:pt idx="305">
                  <c:v>10.199999999999999</c:v>
                </c:pt>
                <c:pt idx="306">
                  <c:v>10.233333</c:v>
                </c:pt>
                <c:pt idx="307">
                  <c:v>10.266667</c:v>
                </c:pt>
                <c:pt idx="308">
                  <c:v>10.3</c:v>
                </c:pt>
                <c:pt idx="309">
                  <c:v>10.333333</c:v>
                </c:pt>
                <c:pt idx="310">
                  <c:v>10.366667</c:v>
                </c:pt>
                <c:pt idx="311">
                  <c:v>10.4</c:v>
                </c:pt>
                <c:pt idx="312">
                  <c:v>10.433332999999999</c:v>
                </c:pt>
                <c:pt idx="313">
                  <c:v>10.466666999999999</c:v>
                </c:pt>
                <c:pt idx="314">
                  <c:v>10.5</c:v>
                </c:pt>
                <c:pt idx="315">
                  <c:v>10.533333000000001</c:v>
                </c:pt>
                <c:pt idx="316">
                  <c:v>10.566667000000001</c:v>
                </c:pt>
                <c:pt idx="317">
                  <c:v>10.6</c:v>
                </c:pt>
                <c:pt idx="318">
                  <c:v>10.633333</c:v>
                </c:pt>
                <c:pt idx="319">
                  <c:v>10.666667</c:v>
                </c:pt>
                <c:pt idx="320">
                  <c:v>10.7</c:v>
                </c:pt>
                <c:pt idx="321">
                  <c:v>10.733333</c:v>
                </c:pt>
                <c:pt idx="322">
                  <c:v>10.766667</c:v>
                </c:pt>
                <c:pt idx="323">
                  <c:v>10.8</c:v>
                </c:pt>
                <c:pt idx="324">
                  <c:v>10.833333</c:v>
                </c:pt>
                <c:pt idx="325">
                  <c:v>10.866667</c:v>
                </c:pt>
                <c:pt idx="326">
                  <c:v>10.9</c:v>
                </c:pt>
                <c:pt idx="327">
                  <c:v>10.933332999999999</c:v>
                </c:pt>
                <c:pt idx="328">
                  <c:v>10.966666999999999</c:v>
                </c:pt>
                <c:pt idx="329">
                  <c:v>11</c:v>
                </c:pt>
                <c:pt idx="330">
                  <c:v>11.033333000000001</c:v>
                </c:pt>
                <c:pt idx="331">
                  <c:v>11.066667000000001</c:v>
                </c:pt>
                <c:pt idx="332">
                  <c:v>11.1</c:v>
                </c:pt>
                <c:pt idx="333">
                  <c:v>11.133333</c:v>
                </c:pt>
                <c:pt idx="334">
                  <c:v>11.166667</c:v>
                </c:pt>
                <c:pt idx="335">
                  <c:v>11.2</c:v>
                </c:pt>
                <c:pt idx="336">
                  <c:v>11.233333</c:v>
                </c:pt>
                <c:pt idx="337">
                  <c:v>11.266667</c:v>
                </c:pt>
                <c:pt idx="338">
                  <c:v>11.3</c:v>
                </c:pt>
                <c:pt idx="339">
                  <c:v>11.333333</c:v>
                </c:pt>
                <c:pt idx="340">
                  <c:v>11.366667</c:v>
                </c:pt>
                <c:pt idx="341">
                  <c:v>11.4</c:v>
                </c:pt>
                <c:pt idx="342">
                  <c:v>11.433332999999999</c:v>
                </c:pt>
                <c:pt idx="343">
                  <c:v>11.466666999999999</c:v>
                </c:pt>
                <c:pt idx="344">
                  <c:v>11.5</c:v>
                </c:pt>
                <c:pt idx="345">
                  <c:v>11.533333000000001</c:v>
                </c:pt>
                <c:pt idx="346">
                  <c:v>11.566667000000001</c:v>
                </c:pt>
                <c:pt idx="347">
                  <c:v>11.6</c:v>
                </c:pt>
                <c:pt idx="348">
                  <c:v>11.633333</c:v>
                </c:pt>
                <c:pt idx="349">
                  <c:v>11.666667</c:v>
                </c:pt>
                <c:pt idx="350">
                  <c:v>11.7</c:v>
                </c:pt>
                <c:pt idx="351">
                  <c:v>11.733333</c:v>
                </c:pt>
                <c:pt idx="352">
                  <c:v>11.766667</c:v>
                </c:pt>
                <c:pt idx="353">
                  <c:v>11.8</c:v>
                </c:pt>
                <c:pt idx="354">
                  <c:v>11.833333</c:v>
                </c:pt>
                <c:pt idx="355">
                  <c:v>11.866667</c:v>
                </c:pt>
                <c:pt idx="356">
                  <c:v>11.9</c:v>
                </c:pt>
                <c:pt idx="357">
                  <c:v>11.933332999999999</c:v>
                </c:pt>
                <c:pt idx="358">
                  <c:v>11.966666999999999</c:v>
                </c:pt>
                <c:pt idx="359">
                  <c:v>12</c:v>
                </c:pt>
                <c:pt idx="360">
                  <c:v>12.033333000000001</c:v>
                </c:pt>
                <c:pt idx="361">
                  <c:v>12.066667000000001</c:v>
                </c:pt>
                <c:pt idx="362">
                  <c:v>12.1</c:v>
                </c:pt>
                <c:pt idx="363">
                  <c:v>12.133333</c:v>
                </c:pt>
                <c:pt idx="364">
                  <c:v>12.166667</c:v>
                </c:pt>
                <c:pt idx="365">
                  <c:v>12.2</c:v>
                </c:pt>
                <c:pt idx="366">
                  <c:v>12.233333</c:v>
                </c:pt>
                <c:pt idx="367">
                  <c:v>12.266667</c:v>
                </c:pt>
                <c:pt idx="368">
                  <c:v>12.3</c:v>
                </c:pt>
                <c:pt idx="369">
                  <c:v>12.333333</c:v>
                </c:pt>
                <c:pt idx="370">
                  <c:v>12.366667</c:v>
                </c:pt>
                <c:pt idx="371">
                  <c:v>12.4</c:v>
                </c:pt>
                <c:pt idx="372">
                  <c:v>12.433332999999999</c:v>
                </c:pt>
                <c:pt idx="373">
                  <c:v>12.466666999999999</c:v>
                </c:pt>
                <c:pt idx="374">
                  <c:v>12.5</c:v>
                </c:pt>
                <c:pt idx="375">
                  <c:v>12.533333000000001</c:v>
                </c:pt>
                <c:pt idx="376">
                  <c:v>12.566667000000001</c:v>
                </c:pt>
                <c:pt idx="377">
                  <c:v>12.6</c:v>
                </c:pt>
                <c:pt idx="378">
                  <c:v>12.633333</c:v>
                </c:pt>
                <c:pt idx="379">
                  <c:v>12.666667</c:v>
                </c:pt>
                <c:pt idx="380">
                  <c:v>12.7</c:v>
                </c:pt>
                <c:pt idx="381">
                  <c:v>12.733333</c:v>
                </c:pt>
                <c:pt idx="382">
                  <c:v>12.766667</c:v>
                </c:pt>
                <c:pt idx="383">
                  <c:v>12.8</c:v>
                </c:pt>
                <c:pt idx="384">
                  <c:v>12.833333</c:v>
                </c:pt>
                <c:pt idx="385">
                  <c:v>12.866667</c:v>
                </c:pt>
                <c:pt idx="386">
                  <c:v>12.9</c:v>
                </c:pt>
                <c:pt idx="387">
                  <c:v>12.933332999999999</c:v>
                </c:pt>
                <c:pt idx="388">
                  <c:v>12.966666999999999</c:v>
                </c:pt>
                <c:pt idx="389">
                  <c:v>13</c:v>
                </c:pt>
                <c:pt idx="390">
                  <c:v>13.033333000000001</c:v>
                </c:pt>
                <c:pt idx="391">
                  <c:v>13.066667000000001</c:v>
                </c:pt>
                <c:pt idx="392">
                  <c:v>13.1</c:v>
                </c:pt>
                <c:pt idx="393">
                  <c:v>13.133333</c:v>
                </c:pt>
                <c:pt idx="394">
                  <c:v>13.166667</c:v>
                </c:pt>
                <c:pt idx="395">
                  <c:v>13.2</c:v>
                </c:pt>
                <c:pt idx="396">
                  <c:v>13.233333</c:v>
                </c:pt>
                <c:pt idx="397">
                  <c:v>13.266667</c:v>
                </c:pt>
                <c:pt idx="398">
                  <c:v>13.3</c:v>
                </c:pt>
                <c:pt idx="399">
                  <c:v>13.333333</c:v>
                </c:pt>
                <c:pt idx="400">
                  <c:v>13.366667</c:v>
                </c:pt>
                <c:pt idx="401">
                  <c:v>13.4</c:v>
                </c:pt>
                <c:pt idx="402">
                  <c:v>13.433332999999999</c:v>
                </c:pt>
                <c:pt idx="403">
                  <c:v>13.466666999999999</c:v>
                </c:pt>
                <c:pt idx="404">
                  <c:v>13.5</c:v>
                </c:pt>
                <c:pt idx="405">
                  <c:v>13.533333000000001</c:v>
                </c:pt>
                <c:pt idx="406">
                  <c:v>13.566667000000001</c:v>
                </c:pt>
                <c:pt idx="407">
                  <c:v>13.6</c:v>
                </c:pt>
                <c:pt idx="408">
                  <c:v>13.633333</c:v>
                </c:pt>
                <c:pt idx="409">
                  <c:v>13.666667</c:v>
                </c:pt>
                <c:pt idx="410">
                  <c:v>13.7</c:v>
                </c:pt>
                <c:pt idx="411">
                  <c:v>13.733333</c:v>
                </c:pt>
                <c:pt idx="412">
                  <c:v>13.766667</c:v>
                </c:pt>
                <c:pt idx="413">
                  <c:v>13.8</c:v>
                </c:pt>
                <c:pt idx="414">
                  <c:v>13.833333</c:v>
                </c:pt>
                <c:pt idx="415">
                  <c:v>13.866667</c:v>
                </c:pt>
                <c:pt idx="416">
                  <c:v>13.9</c:v>
                </c:pt>
                <c:pt idx="417">
                  <c:v>13.933332999999999</c:v>
                </c:pt>
                <c:pt idx="418">
                  <c:v>13.966666999999999</c:v>
                </c:pt>
                <c:pt idx="419">
                  <c:v>14</c:v>
                </c:pt>
                <c:pt idx="420">
                  <c:v>14.033333000000001</c:v>
                </c:pt>
                <c:pt idx="421">
                  <c:v>14.066667000000001</c:v>
                </c:pt>
                <c:pt idx="422">
                  <c:v>14.1</c:v>
                </c:pt>
                <c:pt idx="423">
                  <c:v>14.133333</c:v>
                </c:pt>
                <c:pt idx="424">
                  <c:v>14.166667</c:v>
                </c:pt>
                <c:pt idx="425">
                  <c:v>14.2</c:v>
                </c:pt>
                <c:pt idx="426">
                  <c:v>14.233333</c:v>
                </c:pt>
                <c:pt idx="427">
                  <c:v>14.266667</c:v>
                </c:pt>
                <c:pt idx="428">
                  <c:v>14.3</c:v>
                </c:pt>
                <c:pt idx="429">
                  <c:v>14.333333</c:v>
                </c:pt>
                <c:pt idx="430">
                  <c:v>14.366667</c:v>
                </c:pt>
                <c:pt idx="431">
                  <c:v>14.4</c:v>
                </c:pt>
                <c:pt idx="432">
                  <c:v>14.433332999999999</c:v>
                </c:pt>
                <c:pt idx="433">
                  <c:v>14.466666999999999</c:v>
                </c:pt>
                <c:pt idx="434">
                  <c:v>14.5</c:v>
                </c:pt>
                <c:pt idx="435">
                  <c:v>14.533333000000001</c:v>
                </c:pt>
                <c:pt idx="436">
                  <c:v>14.566667000000001</c:v>
                </c:pt>
                <c:pt idx="437">
                  <c:v>14.6</c:v>
                </c:pt>
                <c:pt idx="438">
                  <c:v>14.633333</c:v>
                </c:pt>
                <c:pt idx="439">
                  <c:v>14.666667</c:v>
                </c:pt>
                <c:pt idx="440">
                  <c:v>14.7</c:v>
                </c:pt>
                <c:pt idx="441">
                  <c:v>14.733333</c:v>
                </c:pt>
                <c:pt idx="442">
                  <c:v>14.766667</c:v>
                </c:pt>
                <c:pt idx="443">
                  <c:v>14.8</c:v>
                </c:pt>
                <c:pt idx="444">
                  <c:v>14.833333</c:v>
                </c:pt>
                <c:pt idx="445">
                  <c:v>14.866667</c:v>
                </c:pt>
                <c:pt idx="446">
                  <c:v>14.9</c:v>
                </c:pt>
                <c:pt idx="447">
                  <c:v>14.933332999999999</c:v>
                </c:pt>
                <c:pt idx="448">
                  <c:v>14.966666999999999</c:v>
                </c:pt>
                <c:pt idx="449">
                  <c:v>15</c:v>
                </c:pt>
                <c:pt idx="450">
                  <c:v>15.033333000000001</c:v>
                </c:pt>
                <c:pt idx="451">
                  <c:v>15.066667000000001</c:v>
                </c:pt>
                <c:pt idx="452">
                  <c:v>15.1</c:v>
                </c:pt>
                <c:pt idx="453">
                  <c:v>15.133333</c:v>
                </c:pt>
                <c:pt idx="454">
                  <c:v>15.166667</c:v>
                </c:pt>
                <c:pt idx="455">
                  <c:v>15.2</c:v>
                </c:pt>
                <c:pt idx="456">
                  <c:v>15.233333</c:v>
                </c:pt>
                <c:pt idx="457">
                  <c:v>15.266667</c:v>
                </c:pt>
                <c:pt idx="458">
                  <c:v>15.3</c:v>
                </c:pt>
                <c:pt idx="459">
                  <c:v>15.333333</c:v>
                </c:pt>
                <c:pt idx="460">
                  <c:v>15.366667</c:v>
                </c:pt>
                <c:pt idx="461">
                  <c:v>15.4</c:v>
                </c:pt>
                <c:pt idx="462">
                  <c:v>15.433332999999999</c:v>
                </c:pt>
                <c:pt idx="463">
                  <c:v>15.466666999999999</c:v>
                </c:pt>
                <c:pt idx="464">
                  <c:v>15.5</c:v>
                </c:pt>
                <c:pt idx="465">
                  <c:v>15.533333000000001</c:v>
                </c:pt>
                <c:pt idx="466">
                  <c:v>15.566667000000001</c:v>
                </c:pt>
                <c:pt idx="467">
                  <c:v>15.6</c:v>
                </c:pt>
                <c:pt idx="468">
                  <c:v>15.633333</c:v>
                </c:pt>
                <c:pt idx="469">
                  <c:v>15.666667</c:v>
                </c:pt>
                <c:pt idx="470">
                  <c:v>15.7</c:v>
                </c:pt>
                <c:pt idx="471">
                  <c:v>15.733333</c:v>
                </c:pt>
                <c:pt idx="472">
                  <c:v>15.766667</c:v>
                </c:pt>
                <c:pt idx="473">
                  <c:v>15.8</c:v>
                </c:pt>
                <c:pt idx="474">
                  <c:v>15.833333</c:v>
                </c:pt>
                <c:pt idx="475">
                  <c:v>15.866667</c:v>
                </c:pt>
                <c:pt idx="476">
                  <c:v>15.9</c:v>
                </c:pt>
                <c:pt idx="477">
                  <c:v>15.933332999999999</c:v>
                </c:pt>
                <c:pt idx="478">
                  <c:v>15.966666999999999</c:v>
                </c:pt>
                <c:pt idx="479">
                  <c:v>16</c:v>
                </c:pt>
                <c:pt idx="480">
                  <c:v>16.033332999999999</c:v>
                </c:pt>
                <c:pt idx="481">
                  <c:v>16.066666999999999</c:v>
                </c:pt>
                <c:pt idx="482">
                  <c:v>16.100000000000001</c:v>
                </c:pt>
                <c:pt idx="483">
                  <c:v>16.133333</c:v>
                </c:pt>
                <c:pt idx="484">
                  <c:v>16.166667</c:v>
                </c:pt>
                <c:pt idx="485">
                  <c:v>16.2</c:v>
                </c:pt>
                <c:pt idx="486">
                  <c:v>16.233332999999998</c:v>
                </c:pt>
                <c:pt idx="487">
                  <c:v>16.266667000000002</c:v>
                </c:pt>
                <c:pt idx="488">
                  <c:v>16.3</c:v>
                </c:pt>
                <c:pt idx="489">
                  <c:v>16.333333</c:v>
                </c:pt>
                <c:pt idx="490">
                  <c:v>16.366667</c:v>
                </c:pt>
                <c:pt idx="491">
                  <c:v>16.399999999999999</c:v>
                </c:pt>
                <c:pt idx="492">
                  <c:v>16.433333000000001</c:v>
                </c:pt>
                <c:pt idx="493">
                  <c:v>16.466667000000001</c:v>
                </c:pt>
                <c:pt idx="494">
                  <c:v>16.5</c:v>
                </c:pt>
                <c:pt idx="495">
                  <c:v>16.533332999999999</c:v>
                </c:pt>
                <c:pt idx="496">
                  <c:v>16.566666999999999</c:v>
                </c:pt>
                <c:pt idx="497">
                  <c:v>16.600000000000001</c:v>
                </c:pt>
                <c:pt idx="498">
                  <c:v>16.633333</c:v>
                </c:pt>
                <c:pt idx="499">
                  <c:v>16.666667</c:v>
                </c:pt>
                <c:pt idx="500">
                  <c:v>16.7</c:v>
                </c:pt>
                <c:pt idx="501">
                  <c:v>16.733332999999998</c:v>
                </c:pt>
                <c:pt idx="502">
                  <c:v>16.766667000000002</c:v>
                </c:pt>
                <c:pt idx="503">
                  <c:v>16.8</c:v>
                </c:pt>
                <c:pt idx="504">
                  <c:v>16.833333</c:v>
                </c:pt>
                <c:pt idx="505">
                  <c:v>16.866667</c:v>
                </c:pt>
                <c:pt idx="506">
                  <c:v>16.899999999999999</c:v>
                </c:pt>
                <c:pt idx="507">
                  <c:v>16.933333000000001</c:v>
                </c:pt>
                <c:pt idx="508">
                  <c:v>16.966667000000001</c:v>
                </c:pt>
                <c:pt idx="509">
                  <c:v>17</c:v>
                </c:pt>
                <c:pt idx="510">
                  <c:v>17.033332999999999</c:v>
                </c:pt>
                <c:pt idx="511">
                  <c:v>17.066666999999999</c:v>
                </c:pt>
                <c:pt idx="512">
                  <c:v>17.100000000000001</c:v>
                </c:pt>
                <c:pt idx="513">
                  <c:v>17.133333</c:v>
                </c:pt>
                <c:pt idx="514">
                  <c:v>17.166667</c:v>
                </c:pt>
                <c:pt idx="515">
                  <c:v>17.2</c:v>
                </c:pt>
                <c:pt idx="516">
                  <c:v>17.233332999999998</c:v>
                </c:pt>
                <c:pt idx="517">
                  <c:v>17.266667000000002</c:v>
                </c:pt>
                <c:pt idx="518">
                  <c:v>17.3</c:v>
                </c:pt>
                <c:pt idx="519">
                  <c:v>17.333333</c:v>
                </c:pt>
                <c:pt idx="520">
                  <c:v>17.366667</c:v>
                </c:pt>
                <c:pt idx="521">
                  <c:v>17.399999999999999</c:v>
                </c:pt>
                <c:pt idx="522">
                  <c:v>17.433333000000001</c:v>
                </c:pt>
                <c:pt idx="523">
                  <c:v>17.466667000000001</c:v>
                </c:pt>
                <c:pt idx="524">
                  <c:v>17.5</c:v>
                </c:pt>
                <c:pt idx="525">
                  <c:v>17.533332999999999</c:v>
                </c:pt>
                <c:pt idx="526">
                  <c:v>17.566666999999999</c:v>
                </c:pt>
                <c:pt idx="527">
                  <c:v>17.600000000000001</c:v>
                </c:pt>
                <c:pt idx="528">
                  <c:v>17.633333</c:v>
                </c:pt>
                <c:pt idx="529">
                  <c:v>17.666667</c:v>
                </c:pt>
                <c:pt idx="530">
                  <c:v>17.7</c:v>
                </c:pt>
                <c:pt idx="531">
                  <c:v>17.733332999999998</c:v>
                </c:pt>
                <c:pt idx="532">
                  <c:v>17.766667000000002</c:v>
                </c:pt>
                <c:pt idx="533">
                  <c:v>17.8</c:v>
                </c:pt>
                <c:pt idx="534">
                  <c:v>17.833333</c:v>
                </c:pt>
                <c:pt idx="535">
                  <c:v>17.866667</c:v>
                </c:pt>
                <c:pt idx="536">
                  <c:v>17.899999999999999</c:v>
                </c:pt>
                <c:pt idx="537">
                  <c:v>17.933333000000001</c:v>
                </c:pt>
                <c:pt idx="538">
                  <c:v>17.966667000000001</c:v>
                </c:pt>
                <c:pt idx="539">
                  <c:v>18</c:v>
                </c:pt>
                <c:pt idx="540">
                  <c:v>18.033332999999999</c:v>
                </c:pt>
                <c:pt idx="541">
                  <c:v>18.066666999999999</c:v>
                </c:pt>
                <c:pt idx="542">
                  <c:v>18.100000000000001</c:v>
                </c:pt>
                <c:pt idx="543">
                  <c:v>18.133333</c:v>
                </c:pt>
                <c:pt idx="544">
                  <c:v>18.166667</c:v>
                </c:pt>
                <c:pt idx="545">
                  <c:v>18.2</c:v>
                </c:pt>
                <c:pt idx="546">
                  <c:v>18.233332999999998</c:v>
                </c:pt>
                <c:pt idx="547">
                  <c:v>18.266667000000002</c:v>
                </c:pt>
                <c:pt idx="548">
                  <c:v>18.3</c:v>
                </c:pt>
                <c:pt idx="549">
                  <c:v>18.333333</c:v>
                </c:pt>
                <c:pt idx="550">
                  <c:v>18.366667</c:v>
                </c:pt>
                <c:pt idx="551">
                  <c:v>18.399999999999999</c:v>
                </c:pt>
                <c:pt idx="552">
                  <c:v>18.433333000000001</c:v>
                </c:pt>
                <c:pt idx="553">
                  <c:v>18.466667000000001</c:v>
                </c:pt>
                <c:pt idx="554">
                  <c:v>18.5</c:v>
                </c:pt>
                <c:pt idx="555">
                  <c:v>18.533332999999999</c:v>
                </c:pt>
                <c:pt idx="556">
                  <c:v>18.566666999999999</c:v>
                </c:pt>
                <c:pt idx="557">
                  <c:v>18.600000000000001</c:v>
                </c:pt>
                <c:pt idx="558">
                  <c:v>18.633333</c:v>
                </c:pt>
                <c:pt idx="559">
                  <c:v>18.666667</c:v>
                </c:pt>
                <c:pt idx="560">
                  <c:v>18.7</c:v>
                </c:pt>
                <c:pt idx="561">
                  <c:v>18.733332999999998</c:v>
                </c:pt>
                <c:pt idx="562">
                  <c:v>18.766667000000002</c:v>
                </c:pt>
                <c:pt idx="563">
                  <c:v>18.8</c:v>
                </c:pt>
                <c:pt idx="564">
                  <c:v>18.833333</c:v>
                </c:pt>
                <c:pt idx="565">
                  <c:v>18.866667</c:v>
                </c:pt>
                <c:pt idx="566">
                  <c:v>18.899999999999999</c:v>
                </c:pt>
                <c:pt idx="567">
                  <c:v>18.933333000000001</c:v>
                </c:pt>
                <c:pt idx="568">
                  <c:v>18.966667000000001</c:v>
                </c:pt>
                <c:pt idx="569">
                  <c:v>19</c:v>
                </c:pt>
                <c:pt idx="570">
                  <c:v>19.033332999999999</c:v>
                </c:pt>
                <c:pt idx="571">
                  <c:v>19.066666999999999</c:v>
                </c:pt>
                <c:pt idx="572">
                  <c:v>19.100000000000001</c:v>
                </c:pt>
                <c:pt idx="573">
                  <c:v>19.133333</c:v>
                </c:pt>
                <c:pt idx="574">
                  <c:v>19.166667</c:v>
                </c:pt>
                <c:pt idx="575">
                  <c:v>19.2</c:v>
                </c:pt>
                <c:pt idx="576">
                  <c:v>19.233332999999998</c:v>
                </c:pt>
                <c:pt idx="577">
                  <c:v>19.266667000000002</c:v>
                </c:pt>
                <c:pt idx="578">
                  <c:v>19.3</c:v>
                </c:pt>
                <c:pt idx="579">
                  <c:v>19.333333</c:v>
                </c:pt>
                <c:pt idx="580">
                  <c:v>19.366667</c:v>
                </c:pt>
                <c:pt idx="581">
                  <c:v>19.399999999999999</c:v>
                </c:pt>
                <c:pt idx="582">
                  <c:v>19.433333000000001</c:v>
                </c:pt>
                <c:pt idx="583">
                  <c:v>19.466667000000001</c:v>
                </c:pt>
                <c:pt idx="584">
                  <c:v>19.5</c:v>
                </c:pt>
                <c:pt idx="585">
                  <c:v>19.533332999999999</c:v>
                </c:pt>
                <c:pt idx="586">
                  <c:v>19.566666999999999</c:v>
                </c:pt>
                <c:pt idx="587">
                  <c:v>19.600000000000001</c:v>
                </c:pt>
                <c:pt idx="588">
                  <c:v>19.633333</c:v>
                </c:pt>
                <c:pt idx="589">
                  <c:v>19.666667</c:v>
                </c:pt>
                <c:pt idx="590">
                  <c:v>19.7</c:v>
                </c:pt>
                <c:pt idx="591">
                  <c:v>19.733332999999998</c:v>
                </c:pt>
                <c:pt idx="592">
                  <c:v>19.766667000000002</c:v>
                </c:pt>
                <c:pt idx="593">
                  <c:v>19.8</c:v>
                </c:pt>
                <c:pt idx="594">
                  <c:v>19.833333</c:v>
                </c:pt>
                <c:pt idx="595">
                  <c:v>19.866667</c:v>
                </c:pt>
                <c:pt idx="596">
                  <c:v>19.899999999999999</c:v>
                </c:pt>
                <c:pt idx="597">
                  <c:v>19.933333000000001</c:v>
                </c:pt>
                <c:pt idx="598">
                  <c:v>19.966667000000001</c:v>
                </c:pt>
                <c:pt idx="599">
                  <c:v>20</c:v>
                </c:pt>
                <c:pt idx="600">
                  <c:v>20.033332999999999</c:v>
                </c:pt>
                <c:pt idx="601">
                  <c:v>20.066666999999999</c:v>
                </c:pt>
                <c:pt idx="602">
                  <c:v>20.100000000000001</c:v>
                </c:pt>
                <c:pt idx="603">
                  <c:v>20.133333</c:v>
                </c:pt>
                <c:pt idx="604">
                  <c:v>20.166667</c:v>
                </c:pt>
                <c:pt idx="605">
                  <c:v>20.2</c:v>
                </c:pt>
                <c:pt idx="606">
                  <c:v>20.233332999999998</c:v>
                </c:pt>
                <c:pt idx="607">
                  <c:v>20.266667000000002</c:v>
                </c:pt>
                <c:pt idx="608">
                  <c:v>20.3</c:v>
                </c:pt>
                <c:pt idx="609">
                  <c:v>20.333333</c:v>
                </c:pt>
                <c:pt idx="610">
                  <c:v>20.366667</c:v>
                </c:pt>
                <c:pt idx="611">
                  <c:v>20.399999999999999</c:v>
                </c:pt>
                <c:pt idx="612">
                  <c:v>20.433333000000001</c:v>
                </c:pt>
                <c:pt idx="613">
                  <c:v>20.466667000000001</c:v>
                </c:pt>
                <c:pt idx="614">
                  <c:v>20.5</c:v>
                </c:pt>
                <c:pt idx="615">
                  <c:v>20.533332999999999</c:v>
                </c:pt>
                <c:pt idx="616">
                  <c:v>20.566666999999999</c:v>
                </c:pt>
                <c:pt idx="617">
                  <c:v>20.6</c:v>
                </c:pt>
                <c:pt idx="618">
                  <c:v>20.633333</c:v>
                </c:pt>
                <c:pt idx="619">
                  <c:v>20.666667</c:v>
                </c:pt>
                <c:pt idx="620">
                  <c:v>20.7</c:v>
                </c:pt>
                <c:pt idx="621">
                  <c:v>20.733332999999998</c:v>
                </c:pt>
                <c:pt idx="622">
                  <c:v>20.766667000000002</c:v>
                </c:pt>
                <c:pt idx="623">
                  <c:v>20.8</c:v>
                </c:pt>
                <c:pt idx="624">
                  <c:v>20.833333</c:v>
                </c:pt>
                <c:pt idx="625">
                  <c:v>20.866667</c:v>
                </c:pt>
                <c:pt idx="626">
                  <c:v>20.9</c:v>
                </c:pt>
                <c:pt idx="627">
                  <c:v>20.933333000000001</c:v>
                </c:pt>
                <c:pt idx="628">
                  <c:v>20.966667000000001</c:v>
                </c:pt>
                <c:pt idx="629">
                  <c:v>21</c:v>
                </c:pt>
                <c:pt idx="630">
                  <c:v>21.033332999999999</c:v>
                </c:pt>
                <c:pt idx="631">
                  <c:v>21.066666999999999</c:v>
                </c:pt>
                <c:pt idx="632">
                  <c:v>21.1</c:v>
                </c:pt>
                <c:pt idx="633">
                  <c:v>21.133333</c:v>
                </c:pt>
                <c:pt idx="634">
                  <c:v>21.166667</c:v>
                </c:pt>
                <c:pt idx="635">
                  <c:v>21.2</c:v>
                </c:pt>
                <c:pt idx="636">
                  <c:v>21.233332999999998</c:v>
                </c:pt>
                <c:pt idx="637">
                  <c:v>21.266667000000002</c:v>
                </c:pt>
                <c:pt idx="638">
                  <c:v>21.3</c:v>
                </c:pt>
                <c:pt idx="639">
                  <c:v>21.333333</c:v>
                </c:pt>
                <c:pt idx="640">
                  <c:v>21.366667</c:v>
                </c:pt>
                <c:pt idx="641">
                  <c:v>21.4</c:v>
                </c:pt>
                <c:pt idx="642">
                  <c:v>21.433333000000001</c:v>
                </c:pt>
                <c:pt idx="643">
                  <c:v>21.466667000000001</c:v>
                </c:pt>
                <c:pt idx="644">
                  <c:v>21.5</c:v>
                </c:pt>
                <c:pt idx="645">
                  <c:v>21.533332999999999</c:v>
                </c:pt>
                <c:pt idx="646">
                  <c:v>21.566666999999999</c:v>
                </c:pt>
                <c:pt idx="647">
                  <c:v>21.6</c:v>
                </c:pt>
                <c:pt idx="648">
                  <c:v>21.633333</c:v>
                </c:pt>
                <c:pt idx="649">
                  <c:v>21.666667</c:v>
                </c:pt>
                <c:pt idx="650">
                  <c:v>21.7</c:v>
                </c:pt>
                <c:pt idx="651">
                  <c:v>21.733332999999998</c:v>
                </c:pt>
                <c:pt idx="652">
                  <c:v>21.766667000000002</c:v>
                </c:pt>
                <c:pt idx="653">
                  <c:v>21.8</c:v>
                </c:pt>
                <c:pt idx="654">
                  <c:v>21.833333</c:v>
                </c:pt>
                <c:pt idx="655">
                  <c:v>21.866667</c:v>
                </c:pt>
                <c:pt idx="656">
                  <c:v>21.9</c:v>
                </c:pt>
                <c:pt idx="657">
                  <c:v>21.933333000000001</c:v>
                </c:pt>
                <c:pt idx="658">
                  <c:v>21.966667000000001</c:v>
                </c:pt>
                <c:pt idx="659">
                  <c:v>22</c:v>
                </c:pt>
                <c:pt idx="660">
                  <c:v>22.033332999999999</c:v>
                </c:pt>
                <c:pt idx="661">
                  <c:v>22.066666999999999</c:v>
                </c:pt>
                <c:pt idx="662">
                  <c:v>22.1</c:v>
                </c:pt>
                <c:pt idx="663">
                  <c:v>22.133333</c:v>
                </c:pt>
                <c:pt idx="664">
                  <c:v>22.166667</c:v>
                </c:pt>
                <c:pt idx="665">
                  <c:v>22.2</c:v>
                </c:pt>
                <c:pt idx="666">
                  <c:v>22.233332999999998</c:v>
                </c:pt>
                <c:pt idx="667">
                  <c:v>22.266667000000002</c:v>
                </c:pt>
                <c:pt idx="668">
                  <c:v>22.3</c:v>
                </c:pt>
                <c:pt idx="669">
                  <c:v>22.333333</c:v>
                </c:pt>
                <c:pt idx="670">
                  <c:v>22.366667</c:v>
                </c:pt>
                <c:pt idx="671">
                  <c:v>22.4</c:v>
                </c:pt>
                <c:pt idx="672">
                  <c:v>22.433333000000001</c:v>
                </c:pt>
                <c:pt idx="673">
                  <c:v>22.466667000000001</c:v>
                </c:pt>
                <c:pt idx="674">
                  <c:v>22.5</c:v>
                </c:pt>
                <c:pt idx="675">
                  <c:v>22.533332999999999</c:v>
                </c:pt>
                <c:pt idx="676">
                  <c:v>22.566666999999999</c:v>
                </c:pt>
                <c:pt idx="677">
                  <c:v>22.6</c:v>
                </c:pt>
                <c:pt idx="678">
                  <c:v>22.633333</c:v>
                </c:pt>
                <c:pt idx="679">
                  <c:v>22.666667</c:v>
                </c:pt>
                <c:pt idx="680">
                  <c:v>22.7</c:v>
                </c:pt>
                <c:pt idx="681">
                  <c:v>22.733332999999998</c:v>
                </c:pt>
                <c:pt idx="682">
                  <c:v>22.766667000000002</c:v>
                </c:pt>
                <c:pt idx="683">
                  <c:v>22.8</c:v>
                </c:pt>
                <c:pt idx="684">
                  <c:v>22.833333</c:v>
                </c:pt>
                <c:pt idx="685">
                  <c:v>22.866667</c:v>
                </c:pt>
                <c:pt idx="686">
                  <c:v>22.9</c:v>
                </c:pt>
                <c:pt idx="687">
                  <c:v>22.933333000000001</c:v>
                </c:pt>
                <c:pt idx="688">
                  <c:v>22.966667000000001</c:v>
                </c:pt>
                <c:pt idx="689">
                  <c:v>23</c:v>
                </c:pt>
                <c:pt idx="690">
                  <c:v>23.033332999999999</c:v>
                </c:pt>
                <c:pt idx="691">
                  <c:v>23.066666999999999</c:v>
                </c:pt>
                <c:pt idx="692">
                  <c:v>23.1</c:v>
                </c:pt>
                <c:pt idx="693">
                  <c:v>23.133333</c:v>
                </c:pt>
                <c:pt idx="694">
                  <c:v>23.166667</c:v>
                </c:pt>
                <c:pt idx="695">
                  <c:v>23.2</c:v>
                </c:pt>
                <c:pt idx="696">
                  <c:v>23.233332999999998</c:v>
                </c:pt>
                <c:pt idx="697">
                  <c:v>23.266667000000002</c:v>
                </c:pt>
                <c:pt idx="698">
                  <c:v>23.3</c:v>
                </c:pt>
                <c:pt idx="699">
                  <c:v>23.333333</c:v>
                </c:pt>
                <c:pt idx="700">
                  <c:v>23.366667</c:v>
                </c:pt>
                <c:pt idx="701">
                  <c:v>23.4</c:v>
                </c:pt>
                <c:pt idx="702">
                  <c:v>23.433333000000001</c:v>
                </c:pt>
                <c:pt idx="703">
                  <c:v>23.466667000000001</c:v>
                </c:pt>
                <c:pt idx="704">
                  <c:v>23.5</c:v>
                </c:pt>
                <c:pt idx="705">
                  <c:v>23.533332999999999</c:v>
                </c:pt>
                <c:pt idx="706">
                  <c:v>23.566666999999999</c:v>
                </c:pt>
                <c:pt idx="707">
                  <c:v>23.6</c:v>
                </c:pt>
                <c:pt idx="708">
                  <c:v>23.633333</c:v>
                </c:pt>
                <c:pt idx="709">
                  <c:v>23.666667</c:v>
                </c:pt>
                <c:pt idx="710">
                  <c:v>23.7</c:v>
                </c:pt>
                <c:pt idx="711">
                  <c:v>23.733332999999998</c:v>
                </c:pt>
                <c:pt idx="712">
                  <c:v>23.766667000000002</c:v>
                </c:pt>
                <c:pt idx="713">
                  <c:v>23.8</c:v>
                </c:pt>
                <c:pt idx="714">
                  <c:v>23.833333</c:v>
                </c:pt>
                <c:pt idx="715">
                  <c:v>23.866667</c:v>
                </c:pt>
                <c:pt idx="716">
                  <c:v>23.9</c:v>
                </c:pt>
                <c:pt idx="717">
                  <c:v>23.933333000000001</c:v>
                </c:pt>
                <c:pt idx="718">
                  <c:v>23.966667000000001</c:v>
                </c:pt>
                <c:pt idx="719">
                  <c:v>24</c:v>
                </c:pt>
                <c:pt idx="720">
                  <c:v>24.033332999999999</c:v>
                </c:pt>
                <c:pt idx="721">
                  <c:v>24.066666999999999</c:v>
                </c:pt>
                <c:pt idx="722">
                  <c:v>24.1</c:v>
                </c:pt>
                <c:pt idx="723">
                  <c:v>24.133333</c:v>
                </c:pt>
                <c:pt idx="724">
                  <c:v>24.166667</c:v>
                </c:pt>
                <c:pt idx="725">
                  <c:v>24.2</c:v>
                </c:pt>
                <c:pt idx="726">
                  <c:v>24.233332999999998</c:v>
                </c:pt>
                <c:pt idx="727">
                  <c:v>24.266667000000002</c:v>
                </c:pt>
                <c:pt idx="728">
                  <c:v>24.3</c:v>
                </c:pt>
                <c:pt idx="729">
                  <c:v>24.333333</c:v>
                </c:pt>
                <c:pt idx="730">
                  <c:v>24.366667</c:v>
                </c:pt>
                <c:pt idx="731">
                  <c:v>24.4</c:v>
                </c:pt>
                <c:pt idx="732">
                  <c:v>24.433333000000001</c:v>
                </c:pt>
                <c:pt idx="733">
                  <c:v>24.466667000000001</c:v>
                </c:pt>
                <c:pt idx="734">
                  <c:v>24.5</c:v>
                </c:pt>
                <c:pt idx="735">
                  <c:v>24.533332999999999</c:v>
                </c:pt>
                <c:pt idx="736">
                  <c:v>24.566666999999999</c:v>
                </c:pt>
                <c:pt idx="737">
                  <c:v>24.6</c:v>
                </c:pt>
                <c:pt idx="738">
                  <c:v>24.633333</c:v>
                </c:pt>
                <c:pt idx="739">
                  <c:v>24.666667</c:v>
                </c:pt>
                <c:pt idx="740">
                  <c:v>24.7</c:v>
                </c:pt>
                <c:pt idx="741">
                  <c:v>24.733332999999998</c:v>
                </c:pt>
                <c:pt idx="742">
                  <c:v>24.766667000000002</c:v>
                </c:pt>
                <c:pt idx="743">
                  <c:v>24.8</c:v>
                </c:pt>
                <c:pt idx="744">
                  <c:v>24.833333</c:v>
                </c:pt>
                <c:pt idx="745">
                  <c:v>24.866667</c:v>
                </c:pt>
                <c:pt idx="746">
                  <c:v>24.9</c:v>
                </c:pt>
                <c:pt idx="747">
                  <c:v>24.933333000000001</c:v>
                </c:pt>
                <c:pt idx="748">
                  <c:v>24.966667000000001</c:v>
                </c:pt>
                <c:pt idx="749">
                  <c:v>25</c:v>
                </c:pt>
                <c:pt idx="750">
                  <c:v>25.033332999999999</c:v>
                </c:pt>
                <c:pt idx="751">
                  <c:v>25.066666999999999</c:v>
                </c:pt>
                <c:pt idx="752">
                  <c:v>25.1</c:v>
                </c:pt>
                <c:pt idx="753">
                  <c:v>25.133333</c:v>
                </c:pt>
                <c:pt idx="754">
                  <c:v>25.166667</c:v>
                </c:pt>
                <c:pt idx="755">
                  <c:v>25.2</c:v>
                </c:pt>
                <c:pt idx="756">
                  <c:v>25.233332999999998</c:v>
                </c:pt>
                <c:pt idx="757">
                  <c:v>25.266667000000002</c:v>
                </c:pt>
                <c:pt idx="758">
                  <c:v>25.3</c:v>
                </c:pt>
                <c:pt idx="759">
                  <c:v>25.333333</c:v>
                </c:pt>
                <c:pt idx="760">
                  <c:v>25.366667</c:v>
                </c:pt>
                <c:pt idx="761">
                  <c:v>25.4</c:v>
                </c:pt>
                <c:pt idx="762">
                  <c:v>25.433333000000001</c:v>
                </c:pt>
                <c:pt idx="763">
                  <c:v>25.466667000000001</c:v>
                </c:pt>
                <c:pt idx="764">
                  <c:v>25.5</c:v>
                </c:pt>
                <c:pt idx="765">
                  <c:v>25.533332999999999</c:v>
                </c:pt>
                <c:pt idx="766">
                  <c:v>25.566666999999999</c:v>
                </c:pt>
                <c:pt idx="767">
                  <c:v>25.6</c:v>
                </c:pt>
                <c:pt idx="768">
                  <c:v>25.633333</c:v>
                </c:pt>
                <c:pt idx="769">
                  <c:v>25.666667</c:v>
                </c:pt>
                <c:pt idx="770">
                  <c:v>25.7</c:v>
                </c:pt>
                <c:pt idx="771">
                  <c:v>25.733332999999998</c:v>
                </c:pt>
                <c:pt idx="772">
                  <c:v>25.766667000000002</c:v>
                </c:pt>
                <c:pt idx="773">
                  <c:v>25.8</c:v>
                </c:pt>
                <c:pt idx="774">
                  <c:v>25.833333</c:v>
                </c:pt>
                <c:pt idx="775">
                  <c:v>25.866667</c:v>
                </c:pt>
                <c:pt idx="776">
                  <c:v>25.9</c:v>
                </c:pt>
                <c:pt idx="777">
                  <c:v>25.933333000000001</c:v>
                </c:pt>
                <c:pt idx="778">
                  <c:v>25.966667000000001</c:v>
                </c:pt>
                <c:pt idx="779">
                  <c:v>26</c:v>
                </c:pt>
                <c:pt idx="780">
                  <c:v>26.033332999999999</c:v>
                </c:pt>
                <c:pt idx="781">
                  <c:v>26.066666999999999</c:v>
                </c:pt>
                <c:pt idx="782">
                  <c:v>26.1</c:v>
                </c:pt>
                <c:pt idx="783">
                  <c:v>26.133333</c:v>
                </c:pt>
                <c:pt idx="784">
                  <c:v>26.166667</c:v>
                </c:pt>
                <c:pt idx="785">
                  <c:v>26.2</c:v>
                </c:pt>
                <c:pt idx="786">
                  <c:v>26.233332999999998</c:v>
                </c:pt>
                <c:pt idx="787">
                  <c:v>26.266667000000002</c:v>
                </c:pt>
                <c:pt idx="788">
                  <c:v>26.3</c:v>
                </c:pt>
                <c:pt idx="789">
                  <c:v>26.333333</c:v>
                </c:pt>
                <c:pt idx="790">
                  <c:v>26.366667</c:v>
                </c:pt>
                <c:pt idx="791">
                  <c:v>26.4</c:v>
                </c:pt>
                <c:pt idx="792">
                  <c:v>26.433333000000001</c:v>
                </c:pt>
                <c:pt idx="793">
                  <c:v>26.466667000000001</c:v>
                </c:pt>
                <c:pt idx="794">
                  <c:v>26.5</c:v>
                </c:pt>
                <c:pt idx="795">
                  <c:v>26.533332999999999</c:v>
                </c:pt>
                <c:pt idx="796">
                  <c:v>26.566666999999999</c:v>
                </c:pt>
                <c:pt idx="797">
                  <c:v>26.6</c:v>
                </c:pt>
                <c:pt idx="798">
                  <c:v>26.633333</c:v>
                </c:pt>
                <c:pt idx="799">
                  <c:v>26.666667</c:v>
                </c:pt>
                <c:pt idx="800">
                  <c:v>26.7</c:v>
                </c:pt>
                <c:pt idx="801">
                  <c:v>26.733332999999998</c:v>
                </c:pt>
                <c:pt idx="802">
                  <c:v>26.766667000000002</c:v>
                </c:pt>
                <c:pt idx="803">
                  <c:v>26.8</c:v>
                </c:pt>
                <c:pt idx="804">
                  <c:v>26.833333</c:v>
                </c:pt>
                <c:pt idx="805">
                  <c:v>26.866667</c:v>
                </c:pt>
                <c:pt idx="806">
                  <c:v>26.9</c:v>
                </c:pt>
                <c:pt idx="807">
                  <c:v>26.933333000000001</c:v>
                </c:pt>
                <c:pt idx="808">
                  <c:v>26.966667000000001</c:v>
                </c:pt>
                <c:pt idx="809">
                  <c:v>27</c:v>
                </c:pt>
                <c:pt idx="810">
                  <c:v>27.033332999999999</c:v>
                </c:pt>
                <c:pt idx="811">
                  <c:v>27.066666999999999</c:v>
                </c:pt>
                <c:pt idx="812">
                  <c:v>27.1</c:v>
                </c:pt>
                <c:pt idx="813">
                  <c:v>27.133333</c:v>
                </c:pt>
                <c:pt idx="814">
                  <c:v>27.166667</c:v>
                </c:pt>
                <c:pt idx="815">
                  <c:v>27.2</c:v>
                </c:pt>
                <c:pt idx="816">
                  <c:v>27.233332999999998</c:v>
                </c:pt>
                <c:pt idx="817">
                  <c:v>27.266667000000002</c:v>
                </c:pt>
                <c:pt idx="818">
                  <c:v>27.3</c:v>
                </c:pt>
                <c:pt idx="819">
                  <c:v>27.333333</c:v>
                </c:pt>
                <c:pt idx="820">
                  <c:v>27.366667</c:v>
                </c:pt>
                <c:pt idx="821">
                  <c:v>27.4</c:v>
                </c:pt>
                <c:pt idx="822">
                  <c:v>27.433333000000001</c:v>
                </c:pt>
                <c:pt idx="823">
                  <c:v>27.466667000000001</c:v>
                </c:pt>
                <c:pt idx="824">
                  <c:v>27.5</c:v>
                </c:pt>
                <c:pt idx="825">
                  <c:v>27.533332999999999</c:v>
                </c:pt>
                <c:pt idx="826">
                  <c:v>27.566666999999999</c:v>
                </c:pt>
                <c:pt idx="827">
                  <c:v>27.6</c:v>
                </c:pt>
                <c:pt idx="828">
                  <c:v>27.633333</c:v>
                </c:pt>
                <c:pt idx="829">
                  <c:v>27.666667</c:v>
                </c:pt>
                <c:pt idx="830">
                  <c:v>27.7</c:v>
                </c:pt>
                <c:pt idx="831">
                  <c:v>27.733332999999998</c:v>
                </c:pt>
                <c:pt idx="832">
                  <c:v>27.766667000000002</c:v>
                </c:pt>
                <c:pt idx="833">
                  <c:v>27.8</c:v>
                </c:pt>
                <c:pt idx="834">
                  <c:v>27.833333</c:v>
                </c:pt>
                <c:pt idx="835">
                  <c:v>27.866667</c:v>
                </c:pt>
                <c:pt idx="836">
                  <c:v>27.9</c:v>
                </c:pt>
                <c:pt idx="837">
                  <c:v>27.933333000000001</c:v>
                </c:pt>
                <c:pt idx="838">
                  <c:v>27.966667000000001</c:v>
                </c:pt>
                <c:pt idx="839">
                  <c:v>28</c:v>
                </c:pt>
                <c:pt idx="840">
                  <c:v>28.033332999999999</c:v>
                </c:pt>
                <c:pt idx="841">
                  <c:v>28.066666999999999</c:v>
                </c:pt>
                <c:pt idx="842">
                  <c:v>28.1</c:v>
                </c:pt>
                <c:pt idx="843">
                  <c:v>28.133333</c:v>
                </c:pt>
                <c:pt idx="844">
                  <c:v>28.166667</c:v>
                </c:pt>
                <c:pt idx="845">
                  <c:v>28.2</c:v>
                </c:pt>
                <c:pt idx="846">
                  <c:v>28.233332999999998</c:v>
                </c:pt>
                <c:pt idx="847">
                  <c:v>28.266667000000002</c:v>
                </c:pt>
                <c:pt idx="848">
                  <c:v>28.3</c:v>
                </c:pt>
                <c:pt idx="849">
                  <c:v>28.333333</c:v>
                </c:pt>
                <c:pt idx="850">
                  <c:v>28.366667</c:v>
                </c:pt>
                <c:pt idx="851">
                  <c:v>28.4</c:v>
                </c:pt>
                <c:pt idx="852">
                  <c:v>28.433333000000001</c:v>
                </c:pt>
                <c:pt idx="853">
                  <c:v>28.466667000000001</c:v>
                </c:pt>
                <c:pt idx="854">
                  <c:v>28.5</c:v>
                </c:pt>
                <c:pt idx="855">
                  <c:v>28.533332999999999</c:v>
                </c:pt>
                <c:pt idx="856">
                  <c:v>28.566666999999999</c:v>
                </c:pt>
                <c:pt idx="857">
                  <c:v>28.6</c:v>
                </c:pt>
                <c:pt idx="858">
                  <c:v>28.633333</c:v>
                </c:pt>
                <c:pt idx="859">
                  <c:v>28.666667</c:v>
                </c:pt>
                <c:pt idx="860">
                  <c:v>28.7</c:v>
                </c:pt>
                <c:pt idx="861">
                  <c:v>28.733332999999998</c:v>
                </c:pt>
                <c:pt idx="862">
                  <c:v>28.766667000000002</c:v>
                </c:pt>
                <c:pt idx="863">
                  <c:v>28.8</c:v>
                </c:pt>
                <c:pt idx="864">
                  <c:v>28.833333</c:v>
                </c:pt>
                <c:pt idx="865">
                  <c:v>28.866667</c:v>
                </c:pt>
                <c:pt idx="866">
                  <c:v>28.9</c:v>
                </c:pt>
                <c:pt idx="867">
                  <c:v>28.933333000000001</c:v>
                </c:pt>
                <c:pt idx="868">
                  <c:v>28.966667000000001</c:v>
                </c:pt>
                <c:pt idx="869">
                  <c:v>29</c:v>
                </c:pt>
                <c:pt idx="870">
                  <c:v>29.033332999999999</c:v>
                </c:pt>
                <c:pt idx="871">
                  <c:v>29.066666999999999</c:v>
                </c:pt>
                <c:pt idx="872">
                  <c:v>29.1</c:v>
                </c:pt>
                <c:pt idx="873">
                  <c:v>29.133333</c:v>
                </c:pt>
                <c:pt idx="874">
                  <c:v>29.166667</c:v>
                </c:pt>
                <c:pt idx="875">
                  <c:v>29.2</c:v>
                </c:pt>
                <c:pt idx="876">
                  <c:v>29.233332999999998</c:v>
                </c:pt>
                <c:pt idx="877">
                  <c:v>29.266667000000002</c:v>
                </c:pt>
                <c:pt idx="878">
                  <c:v>29.3</c:v>
                </c:pt>
                <c:pt idx="879">
                  <c:v>29.333333</c:v>
                </c:pt>
                <c:pt idx="880">
                  <c:v>29.366667</c:v>
                </c:pt>
                <c:pt idx="881">
                  <c:v>29.4</c:v>
                </c:pt>
                <c:pt idx="882">
                  <c:v>29.433333000000001</c:v>
                </c:pt>
                <c:pt idx="883">
                  <c:v>29.466667000000001</c:v>
                </c:pt>
                <c:pt idx="884">
                  <c:v>29.5</c:v>
                </c:pt>
                <c:pt idx="885">
                  <c:v>29.533332999999999</c:v>
                </c:pt>
                <c:pt idx="886">
                  <c:v>29.566666999999999</c:v>
                </c:pt>
                <c:pt idx="887">
                  <c:v>29.6</c:v>
                </c:pt>
                <c:pt idx="888">
                  <c:v>29.633333</c:v>
                </c:pt>
                <c:pt idx="889">
                  <c:v>29.666667</c:v>
                </c:pt>
                <c:pt idx="890">
                  <c:v>29.7</c:v>
                </c:pt>
                <c:pt idx="891">
                  <c:v>29.733332999999998</c:v>
                </c:pt>
                <c:pt idx="892">
                  <c:v>29.766667000000002</c:v>
                </c:pt>
                <c:pt idx="893">
                  <c:v>29.8</c:v>
                </c:pt>
                <c:pt idx="894">
                  <c:v>29.833333</c:v>
                </c:pt>
                <c:pt idx="895">
                  <c:v>29.866667</c:v>
                </c:pt>
                <c:pt idx="896">
                  <c:v>29.9</c:v>
                </c:pt>
                <c:pt idx="897">
                  <c:v>29.933333000000001</c:v>
                </c:pt>
              </c:numCache>
            </c:numRef>
          </c:xVal>
          <c:yVal>
            <c:numRef>
              <c:f>turtle_d30_30t_7!$F$2:$F$899</c:f>
              <c:numCache>
                <c:formatCode>General</c:formatCode>
                <c:ptCount val="898"/>
                <c:pt idx="0">
                  <c:v>280.15800000000002</c:v>
                </c:pt>
                <c:pt idx="1">
                  <c:v>280.14499999999998</c:v>
                </c:pt>
                <c:pt idx="2">
                  <c:v>280.09499999999997</c:v>
                </c:pt>
                <c:pt idx="3">
                  <c:v>280.096</c:v>
                </c:pt>
                <c:pt idx="4">
                  <c:v>280.18900000000002</c:v>
                </c:pt>
                <c:pt idx="5">
                  <c:v>280.15299999999996</c:v>
                </c:pt>
                <c:pt idx="6">
                  <c:v>280.09399999999999</c:v>
                </c:pt>
                <c:pt idx="7">
                  <c:v>280.19100000000003</c:v>
                </c:pt>
                <c:pt idx="8">
                  <c:v>280.19</c:v>
                </c:pt>
                <c:pt idx="9">
                  <c:v>280.11500000000001</c:v>
                </c:pt>
                <c:pt idx="10">
                  <c:v>280.21699999999998</c:v>
                </c:pt>
                <c:pt idx="11">
                  <c:v>280.25600000000003</c:v>
                </c:pt>
                <c:pt idx="12">
                  <c:v>280.11500000000001</c:v>
                </c:pt>
                <c:pt idx="13">
                  <c:v>280.16500000000002</c:v>
                </c:pt>
                <c:pt idx="14">
                  <c:v>280.21199999999999</c:v>
                </c:pt>
                <c:pt idx="15">
                  <c:v>280.072</c:v>
                </c:pt>
                <c:pt idx="16">
                  <c:v>279.84999999999997</c:v>
                </c:pt>
                <c:pt idx="17">
                  <c:v>279.42499999999995</c:v>
                </c:pt>
                <c:pt idx="18">
                  <c:v>279.56900000000002</c:v>
                </c:pt>
                <c:pt idx="19">
                  <c:v>280.39399999999995</c:v>
                </c:pt>
                <c:pt idx="20">
                  <c:v>282.49099999999999</c:v>
                </c:pt>
                <c:pt idx="21">
                  <c:v>285.53399999999999</c:v>
                </c:pt>
                <c:pt idx="22">
                  <c:v>289.13</c:v>
                </c:pt>
                <c:pt idx="23">
                  <c:v>292.09200000000004</c:v>
                </c:pt>
                <c:pt idx="24">
                  <c:v>293.09300000000002</c:v>
                </c:pt>
                <c:pt idx="25">
                  <c:v>293.44799999999998</c:v>
                </c:pt>
                <c:pt idx="26">
                  <c:v>293.786</c:v>
                </c:pt>
                <c:pt idx="27">
                  <c:v>293.46499999999997</c:v>
                </c:pt>
                <c:pt idx="28">
                  <c:v>293.29499999999996</c:v>
                </c:pt>
                <c:pt idx="29">
                  <c:v>293.041</c:v>
                </c:pt>
                <c:pt idx="30">
                  <c:v>292.25400000000002</c:v>
                </c:pt>
                <c:pt idx="31">
                  <c:v>291.26</c:v>
                </c:pt>
                <c:pt idx="32">
                  <c:v>290.577</c:v>
                </c:pt>
                <c:pt idx="33">
                  <c:v>290.315</c:v>
                </c:pt>
                <c:pt idx="34">
                  <c:v>289.71599999999995</c:v>
                </c:pt>
                <c:pt idx="35">
                  <c:v>289.02199999999999</c:v>
                </c:pt>
                <c:pt idx="36">
                  <c:v>288.56900000000002</c:v>
                </c:pt>
                <c:pt idx="37">
                  <c:v>288.07300000000004</c:v>
                </c:pt>
                <c:pt idx="38">
                  <c:v>287.416</c:v>
                </c:pt>
                <c:pt idx="39">
                  <c:v>286.87600000000003</c:v>
                </c:pt>
                <c:pt idx="40">
                  <c:v>286.39100000000002</c:v>
                </c:pt>
                <c:pt idx="41">
                  <c:v>286.04500000000002</c:v>
                </c:pt>
                <c:pt idx="42">
                  <c:v>286.18200000000002</c:v>
                </c:pt>
                <c:pt idx="43">
                  <c:v>286.04899999999998</c:v>
                </c:pt>
                <c:pt idx="44">
                  <c:v>285.99200000000002</c:v>
                </c:pt>
                <c:pt idx="45">
                  <c:v>286.05399999999997</c:v>
                </c:pt>
                <c:pt idx="46">
                  <c:v>286.04699999999997</c:v>
                </c:pt>
                <c:pt idx="47">
                  <c:v>285.98099999999999</c:v>
                </c:pt>
                <c:pt idx="48">
                  <c:v>285.99299999999999</c:v>
                </c:pt>
                <c:pt idx="49">
                  <c:v>286.03100000000001</c:v>
                </c:pt>
                <c:pt idx="50">
                  <c:v>285.98899999999998</c:v>
                </c:pt>
                <c:pt idx="51">
                  <c:v>285.97000000000003</c:v>
                </c:pt>
                <c:pt idx="52">
                  <c:v>285.99799999999999</c:v>
                </c:pt>
                <c:pt idx="53">
                  <c:v>286.00199999999995</c:v>
                </c:pt>
                <c:pt idx="54">
                  <c:v>285.97199999999998</c:v>
                </c:pt>
                <c:pt idx="55">
                  <c:v>285.96600000000001</c:v>
                </c:pt>
                <c:pt idx="56">
                  <c:v>286.00599999999997</c:v>
                </c:pt>
                <c:pt idx="57">
                  <c:v>285.98699999999997</c:v>
                </c:pt>
                <c:pt idx="58">
                  <c:v>285.959</c:v>
                </c:pt>
                <c:pt idx="59">
                  <c:v>285.96700000000004</c:v>
                </c:pt>
                <c:pt idx="60">
                  <c:v>285.99599999999998</c:v>
                </c:pt>
                <c:pt idx="61">
                  <c:v>285.95400000000001</c:v>
                </c:pt>
                <c:pt idx="62">
                  <c:v>285.95599999999996</c:v>
                </c:pt>
                <c:pt idx="63">
                  <c:v>285.97399999999999</c:v>
                </c:pt>
                <c:pt idx="64">
                  <c:v>285.95500000000004</c:v>
                </c:pt>
                <c:pt idx="65">
                  <c:v>285.96300000000002</c:v>
                </c:pt>
                <c:pt idx="66">
                  <c:v>285.971</c:v>
                </c:pt>
                <c:pt idx="67">
                  <c:v>285.97000000000003</c:v>
                </c:pt>
                <c:pt idx="68">
                  <c:v>285.94900000000001</c:v>
                </c:pt>
                <c:pt idx="69">
                  <c:v>285.93800000000005</c:v>
                </c:pt>
                <c:pt idx="70">
                  <c:v>285.94299999999998</c:v>
                </c:pt>
                <c:pt idx="71">
                  <c:v>285.92</c:v>
                </c:pt>
                <c:pt idx="72">
                  <c:v>285.82499999999999</c:v>
                </c:pt>
                <c:pt idx="73">
                  <c:v>285.553</c:v>
                </c:pt>
                <c:pt idx="74">
                  <c:v>285.35500000000002</c:v>
                </c:pt>
                <c:pt idx="75">
                  <c:v>285.69499999999999</c:v>
                </c:pt>
                <c:pt idx="76">
                  <c:v>286.00599999999997</c:v>
                </c:pt>
                <c:pt idx="77">
                  <c:v>286.65699999999998</c:v>
                </c:pt>
                <c:pt idx="78">
                  <c:v>287.346</c:v>
                </c:pt>
                <c:pt idx="79">
                  <c:v>288.71100000000001</c:v>
                </c:pt>
                <c:pt idx="80">
                  <c:v>290.70699999999999</c:v>
                </c:pt>
                <c:pt idx="81">
                  <c:v>292.62799999999999</c:v>
                </c:pt>
                <c:pt idx="82">
                  <c:v>294.47499999999997</c:v>
                </c:pt>
                <c:pt idx="83">
                  <c:v>296.16500000000002</c:v>
                </c:pt>
                <c:pt idx="84">
                  <c:v>296.60399999999998</c:v>
                </c:pt>
                <c:pt idx="85">
                  <c:v>296.00700000000001</c:v>
                </c:pt>
                <c:pt idx="86">
                  <c:v>295.62400000000002</c:v>
                </c:pt>
                <c:pt idx="87">
                  <c:v>295.45500000000004</c:v>
                </c:pt>
                <c:pt idx="88">
                  <c:v>294.82900000000001</c:v>
                </c:pt>
                <c:pt idx="89">
                  <c:v>293.18300000000005</c:v>
                </c:pt>
                <c:pt idx="90">
                  <c:v>291.19200000000001</c:v>
                </c:pt>
                <c:pt idx="91">
                  <c:v>290.58099999999996</c:v>
                </c:pt>
                <c:pt idx="92">
                  <c:v>290.73900000000003</c:v>
                </c:pt>
                <c:pt idx="93">
                  <c:v>290.096</c:v>
                </c:pt>
                <c:pt idx="94">
                  <c:v>288.82900000000001</c:v>
                </c:pt>
                <c:pt idx="95">
                  <c:v>288.31600000000003</c:v>
                </c:pt>
                <c:pt idx="96">
                  <c:v>288.36899999999997</c:v>
                </c:pt>
                <c:pt idx="97">
                  <c:v>287.89100000000002</c:v>
                </c:pt>
                <c:pt idx="98">
                  <c:v>287.178</c:v>
                </c:pt>
                <c:pt idx="99">
                  <c:v>287.16199999999998</c:v>
                </c:pt>
                <c:pt idx="100">
                  <c:v>287.51799999999997</c:v>
                </c:pt>
                <c:pt idx="101">
                  <c:v>287.43299999999999</c:v>
                </c:pt>
                <c:pt idx="102">
                  <c:v>287.17500000000001</c:v>
                </c:pt>
                <c:pt idx="103">
                  <c:v>287.31900000000002</c:v>
                </c:pt>
                <c:pt idx="104">
                  <c:v>287.49200000000002</c:v>
                </c:pt>
                <c:pt idx="105">
                  <c:v>287.29900000000004</c:v>
                </c:pt>
                <c:pt idx="106">
                  <c:v>287.21600000000001</c:v>
                </c:pt>
                <c:pt idx="107">
                  <c:v>287.38299999999998</c:v>
                </c:pt>
                <c:pt idx="108">
                  <c:v>287.35899999999998</c:v>
                </c:pt>
                <c:pt idx="109">
                  <c:v>287.21999999999997</c:v>
                </c:pt>
                <c:pt idx="110">
                  <c:v>287.291</c:v>
                </c:pt>
                <c:pt idx="111">
                  <c:v>287.37</c:v>
                </c:pt>
                <c:pt idx="112">
                  <c:v>287.25400000000002</c:v>
                </c:pt>
                <c:pt idx="113">
                  <c:v>287.24799999999999</c:v>
                </c:pt>
                <c:pt idx="114">
                  <c:v>287.34900000000005</c:v>
                </c:pt>
                <c:pt idx="115">
                  <c:v>287.28800000000001</c:v>
                </c:pt>
                <c:pt idx="116">
                  <c:v>287.233</c:v>
                </c:pt>
                <c:pt idx="117">
                  <c:v>287.29900000000004</c:v>
                </c:pt>
                <c:pt idx="118">
                  <c:v>287.32799999999997</c:v>
                </c:pt>
                <c:pt idx="119">
                  <c:v>287.24300000000005</c:v>
                </c:pt>
                <c:pt idx="120">
                  <c:v>287.27300000000002</c:v>
                </c:pt>
                <c:pt idx="121">
                  <c:v>287.322</c:v>
                </c:pt>
                <c:pt idx="122">
                  <c:v>287.27100000000002</c:v>
                </c:pt>
                <c:pt idx="123">
                  <c:v>287.24899999999997</c:v>
                </c:pt>
                <c:pt idx="124">
                  <c:v>287.29900000000004</c:v>
                </c:pt>
                <c:pt idx="125">
                  <c:v>287.291</c:v>
                </c:pt>
                <c:pt idx="126">
                  <c:v>287.25200000000001</c:v>
                </c:pt>
                <c:pt idx="127">
                  <c:v>287.279</c:v>
                </c:pt>
                <c:pt idx="128">
                  <c:v>287.27699999999999</c:v>
                </c:pt>
                <c:pt idx="129">
                  <c:v>287.14499999999998</c:v>
                </c:pt>
                <c:pt idx="130">
                  <c:v>287.12299999999999</c:v>
                </c:pt>
                <c:pt idx="131">
                  <c:v>287.04600000000005</c:v>
                </c:pt>
                <c:pt idx="132">
                  <c:v>286.67599999999999</c:v>
                </c:pt>
                <c:pt idx="133">
                  <c:v>286.863</c:v>
                </c:pt>
                <c:pt idx="134">
                  <c:v>287.90500000000003</c:v>
                </c:pt>
                <c:pt idx="135">
                  <c:v>290.21400000000006</c:v>
                </c:pt>
                <c:pt idx="136">
                  <c:v>293.69099999999997</c:v>
                </c:pt>
                <c:pt idx="137">
                  <c:v>297.66300000000001</c:v>
                </c:pt>
                <c:pt idx="138">
                  <c:v>300.39100000000002</c:v>
                </c:pt>
                <c:pt idx="139">
                  <c:v>301.14000000000004</c:v>
                </c:pt>
                <c:pt idx="140">
                  <c:v>301.41200000000003</c:v>
                </c:pt>
                <c:pt idx="141">
                  <c:v>301.47200000000004</c:v>
                </c:pt>
                <c:pt idx="142">
                  <c:v>301.22399999999999</c:v>
                </c:pt>
                <c:pt idx="143">
                  <c:v>301.161</c:v>
                </c:pt>
                <c:pt idx="144">
                  <c:v>300.89600000000002</c:v>
                </c:pt>
                <c:pt idx="145">
                  <c:v>299.96600000000001</c:v>
                </c:pt>
                <c:pt idx="146">
                  <c:v>298.99299999999999</c:v>
                </c:pt>
                <c:pt idx="147">
                  <c:v>298.48700000000002</c:v>
                </c:pt>
                <c:pt idx="148">
                  <c:v>298.31700000000001</c:v>
                </c:pt>
                <c:pt idx="149">
                  <c:v>297.65200000000004</c:v>
                </c:pt>
                <c:pt idx="150">
                  <c:v>296.94100000000003</c:v>
                </c:pt>
                <c:pt idx="151">
                  <c:v>296.29299999999995</c:v>
                </c:pt>
                <c:pt idx="152">
                  <c:v>295.66800000000001</c:v>
                </c:pt>
                <c:pt idx="153">
                  <c:v>295.23199999999997</c:v>
                </c:pt>
                <c:pt idx="154">
                  <c:v>294.815</c:v>
                </c:pt>
                <c:pt idx="155">
                  <c:v>294.35599999999999</c:v>
                </c:pt>
                <c:pt idx="156">
                  <c:v>294.09399999999999</c:v>
                </c:pt>
                <c:pt idx="157">
                  <c:v>294.09300000000002</c:v>
                </c:pt>
                <c:pt idx="158">
                  <c:v>294.14800000000002</c:v>
                </c:pt>
                <c:pt idx="159">
                  <c:v>294.06200000000001</c:v>
                </c:pt>
                <c:pt idx="160">
                  <c:v>294.02600000000001</c:v>
                </c:pt>
                <c:pt idx="161">
                  <c:v>294.04400000000004</c:v>
                </c:pt>
                <c:pt idx="162">
                  <c:v>294.04500000000002</c:v>
                </c:pt>
                <c:pt idx="163">
                  <c:v>294.02</c:v>
                </c:pt>
                <c:pt idx="164">
                  <c:v>294.00300000000004</c:v>
                </c:pt>
                <c:pt idx="165">
                  <c:v>294.02099999999996</c:v>
                </c:pt>
                <c:pt idx="166">
                  <c:v>294.01</c:v>
                </c:pt>
                <c:pt idx="167">
                  <c:v>293.995</c:v>
                </c:pt>
                <c:pt idx="168">
                  <c:v>293.995</c:v>
                </c:pt>
                <c:pt idx="169">
                  <c:v>294.00200000000001</c:v>
                </c:pt>
                <c:pt idx="170">
                  <c:v>293.99199999999996</c:v>
                </c:pt>
                <c:pt idx="171">
                  <c:v>293.98400000000004</c:v>
                </c:pt>
                <c:pt idx="172">
                  <c:v>293.98999999999995</c:v>
                </c:pt>
                <c:pt idx="173">
                  <c:v>293.98899999999998</c:v>
                </c:pt>
                <c:pt idx="174">
                  <c:v>293.98</c:v>
                </c:pt>
                <c:pt idx="175">
                  <c:v>293.976</c:v>
                </c:pt>
                <c:pt idx="176">
                  <c:v>293.98099999999999</c:v>
                </c:pt>
                <c:pt idx="177">
                  <c:v>293.983</c:v>
                </c:pt>
                <c:pt idx="178">
                  <c:v>293.97000000000003</c:v>
                </c:pt>
                <c:pt idx="179">
                  <c:v>293.971</c:v>
                </c:pt>
                <c:pt idx="180">
                  <c:v>293.97800000000001</c:v>
                </c:pt>
                <c:pt idx="181">
                  <c:v>293.97200000000004</c:v>
                </c:pt>
                <c:pt idx="182">
                  <c:v>293.96099999999996</c:v>
                </c:pt>
                <c:pt idx="183">
                  <c:v>293.97299999999996</c:v>
                </c:pt>
                <c:pt idx="184">
                  <c:v>293.96699999999998</c:v>
                </c:pt>
                <c:pt idx="185">
                  <c:v>293.95999999999998</c:v>
                </c:pt>
                <c:pt idx="186">
                  <c:v>293.952</c:v>
                </c:pt>
                <c:pt idx="187">
                  <c:v>293.93299999999999</c:v>
                </c:pt>
                <c:pt idx="188">
                  <c:v>293.79199999999997</c:v>
                </c:pt>
                <c:pt idx="189">
                  <c:v>293.48099999999999</c:v>
                </c:pt>
                <c:pt idx="190">
                  <c:v>293.44399999999996</c:v>
                </c:pt>
                <c:pt idx="191">
                  <c:v>293.79899999999998</c:v>
                </c:pt>
                <c:pt idx="192">
                  <c:v>294.08299999999997</c:v>
                </c:pt>
                <c:pt idx="193">
                  <c:v>294.709</c:v>
                </c:pt>
                <c:pt idx="194">
                  <c:v>295.87</c:v>
                </c:pt>
                <c:pt idx="195">
                  <c:v>297.779</c:v>
                </c:pt>
                <c:pt idx="196">
                  <c:v>299.76799999999997</c:v>
                </c:pt>
                <c:pt idx="197">
                  <c:v>301.33100000000002</c:v>
                </c:pt>
                <c:pt idx="198">
                  <c:v>302.947</c:v>
                </c:pt>
                <c:pt idx="199">
                  <c:v>303.84100000000001</c:v>
                </c:pt>
                <c:pt idx="200">
                  <c:v>303.53999999999996</c:v>
                </c:pt>
                <c:pt idx="201">
                  <c:v>303.26100000000002</c:v>
                </c:pt>
                <c:pt idx="202">
                  <c:v>303.38</c:v>
                </c:pt>
                <c:pt idx="203">
                  <c:v>303.221</c:v>
                </c:pt>
                <c:pt idx="204">
                  <c:v>302.39999999999998</c:v>
                </c:pt>
                <c:pt idx="205">
                  <c:v>300.56400000000002</c:v>
                </c:pt>
                <c:pt idx="206">
                  <c:v>298.904</c:v>
                </c:pt>
                <c:pt idx="207">
                  <c:v>298.51600000000002</c:v>
                </c:pt>
                <c:pt idx="208">
                  <c:v>298.452</c:v>
                </c:pt>
                <c:pt idx="209">
                  <c:v>297.75800000000004</c:v>
                </c:pt>
                <c:pt idx="210">
                  <c:v>296.67</c:v>
                </c:pt>
                <c:pt idx="211">
                  <c:v>296.13900000000001</c:v>
                </c:pt>
                <c:pt idx="212">
                  <c:v>296.029</c:v>
                </c:pt>
                <c:pt idx="213">
                  <c:v>295.57299999999998</c:v>
                </c:pt>
                <c:pt idx="214">
                  <c:v>295.11900000000003</c:v>
                </c:pt>
                <c:pt idx="215">
                  <c:v>295.24299999999999</c:v>
                </c:pt>
                <c:pt idx="216">
                  <c:v>295.50100000000003</c:v>
                </c:pt>
                <c:pt idx="217">
                  <c:v>295.298</c:v>
                </c:pt>
                <c:pt idx="218">
                  <c:v>295.12699999999995</c:v>
                </c:pt>
                <c:pt idx="219">
                  <c:v>295.30400000000003</c:v>
                </c:pt>
                <c:pt idx="220">
                  <c:v>295.358</c:v>
                </c:pt>
                <c:pt idx="221">
                  <c:v>295.16800000000001</c:v>
                </c:pt>
                <c:pt idx="222">
                  <c:v>295.21100000000001</c:v>
                </c:pt>
                <c:pt idx="223">
                  <c:v>295.34100000000001</c:v>
                </c:pt>
                <c:pt idx="224">
                  <c:v>295.24699999999996</c:v>
                </c:pt>
                <c:pt idx="225">
                  <c:v>295.17</c:v>
                </c:pt>
                <c:pt idx="226">
                  <c:v>295.286</c:v>
                </c:pt>
                <c:pt idx="227">
                  <c:v>295.28300000000002</c:v>
                </c:pt>
                <c:pt idx="228">
                  <c:v>295.18</c:v>
                </c:pt>
                <c:pt idx="229">
                  <c:v>295.23599999999999</c:v>
                </c:pt>
                <c:pt idx="230">
                  <c:v>295.28900000000004</c:v>
                </c:pt>
                <c:pt idx="231">
                  <c:v>295.20999999999998</c:v>
                </c:pt>
                <c:pt idx="232">
                  <c:v>295.19400000000002</c:v>
                </c:pt>
                <c:pt idx="233">
                  <c:v>295.27300000000002</c:v>
                </c:pt>
                <c:pt idx="234">
                  <c:v>295.24599999999998</c:v>
                </c:pt>
                <c:pt idx="235">
                  <c:v>295.18400000000003</c:v>
                </c:pt>
                <c:pt idx="236">
                  <c:v>295.233</c:v>
                </c:pt>
                <c:pt idx="237">
                  <c:v>295.255</c:v>
                </c:pt>
                <c:pt idx="238">
                  <c:v>295.20299999999997</c:v>
                </c:pt>
                <c:pt idx="239">
                  <c:v>295.21300000000002</c:v>
                </c:pt>
                <c:pt idx="240">
                  <c:v>295.25700000000001</c:v>
                </c:pt>
                <c:pt idx="241">
                  <c:v>295.21599999999995</c:v>
                </c:pt>
                <c:pt idx="242">
                  <c:v>295.19800000000004</c:v>
                </c:pt>
                <c:pt idx="243">
                  <c:v>295.24099999999999</c:v>
                </c:pt>
                <c:pt idx="244">
                  <c:v>295.18400000000003</c:v>
                </c:pt>
                <c:pt idx="245">
                  <c:v>295.05700000000002</c:v>
                </c:pt>
                <c:pt idx="246">
                  <c:v>295.084</c:v>
                </c:pt>
                <c:pt idx="247">
                  <c:v>294.81</c:v>
                </c:pt>
                <c:pt idx="248">
                  <c:v>294.601</c:v>
                </c:pt>
                <c:pt idx="249">
                  <c:v>295.14400000000001</c:v>
                </c:pt>
                <c:pt idx="250">
                  <c:v>296.53800000000001</c:v>
                </c:pt>
                <c:pt idx="251">
                  <c:v>298.87399999999997</c:v>
                </c:pt>
                <c:pt idx="252">
                  <c:v>302.36400000000003</c:v>
                </c:pt>
                <c:pt idx="253">
                  <c:v>306.19800000000004</c:v>
                </c:pt>
                <c:pt idx="254">
                  <c:v>308.50699999999995</c:v>
                </c:pt>
                <c:pt idx="255">
                  <c:v>309.286</c:v>
                </c:pt>
                <c:pt idx="256">
                  <c:v>309.81900000000002</c:v>
                </c:pt>
                <c:pt idx="257">
                  <c:v>309.25099999999998</c:v>
                </c:pt>
                <c:pt idx="258">
                  <c:v>308.79499999999996</c:v>
                </c:pt>
                <c:pt idx="259">
                  <c:v>309.13200000000001</c:v>
                </c:pt>
                <c:pt idx="260">
                  <c:v>308.92099999999999</c:v>
                </c:pt>
                <c:pt idx="261">
                  <c:v>307.88</c:v>
                </c:pt>
                <c:pt idx="262">
                  <c:v>306.58699999999999</c:v>
                </c:pt>
                <c:pt idx="263">
                  <c:v>306.13</c:v>
                </c:pt>
                <c:pt idx="264">
                  <c:v>305.95800000000003</c:v>
                </c:pt>
                <c:pt idx="265">
                  <c:v>305.245</c:v>
                </c:pt>
                <c:pt idx="266">
                  <c:v>304.68200000000002</c:v>
                </c:pt>
                <c:pt idx="267">
                  <c:v>304.05700000000002</c:v>
                </c:pt>
                <c:pt idx="268">
                  <c:v>303.57099999999997</c:v>
                </c:pt>
                <c:pt idx="269">
                  <c:v>303.09500000000003</c:v>
                </c:pt>
                <c:pt idx="270">
                  <c:v>302.84299999999996</c:v>
                </c:pt>
                <c:pt idx="271">
                  <c:v>302.476</c:v>
                </c:pt>
                <c:pt idx="272">
                  <c:v>302.12299999999999</c:v>
                </c:pt>
                <c:pt idx="273">
                  <c:v>302.09500000000003</c:v>
                </c:pt>
                <c:pt idx="274">
                  <c:v>302.267</c:v>
                </c:pt>
                <c:pt idx="275">
                  <c:v>302.185</c:v>
                </c:pt>
                <c:pt idx="276">
                  <c:v>302.065</c:v>
                </c:pt>
                <c:pt idx="277">
                  <c:v>302.11700000000002</c:v>
                </c:pt>
                <c:pt idx="278">
                  <c:v>302.19099999999997</c:v>
                </c:pt>
                <c:pt idx="279">
                  <c:v>302.09300000000002</c:v>
                </c:pt>
                <c:pt idx="280">
                  <c:v>302.048</c:v>
                </c:pt>
                <c:pt idx="281">
                  <c:v>302.13299999999998</c:v>
                </c:pt>
                <c:pt idx="282">
                  <c:v>302.12600000000003</c:v>
                </c:pt>
                <c:pt idx="283">
                  <c:v>302.04700000000003</c:v>
                </c:pt>
                <c:pt idx="284">
                  <c:v>302.06699999999995</c:v>
                </c:pt>
                <c:pt idx="285">
                  <c:v>302.13200000000001</c:v>
                </c:pt>
                <c:pt idx="286">
                  <c:v>302.08099999999996</c:v>
                </c:pt>
                <c:pt idx="287">
                  <c:v>302.03999999999996</c:v>
                </c:pt>
                <c:pt idx="288">
                  <c:v>302.08299999999997</c:v>
                </c:pt>
                <c:pt idx="289">
                  <c:v>302.10599999999999</c:v>
                </c:pt>
                <c:pt idx="290">
                  <c:v>302.05099999999999</c:v>
                </c:pt>
                <c:pt idx="291">
                  <c:v>302.04599999999999</c:v>
                </c:pt>
                <c:pt idx="292">
                  <c:v>302.09000000000003</c:v>
                </c:pt>
                <c:pt idx="293">
                  <c:v>302.072</c:v>
                </c:pt>
                <c:pt idx="294">
                  <c:v>302.04399999999998</c:v>
                </c:pt>
                <c:pt idx="295">
                  <c:v>302.05799999999999</c:v>
                </c:pt>
                <c:pt idx="296">
                  <c:v>302.08099999999996</c:v>
                </c:pt>
                <c:pt idx="297">
                  <c:v>302.05199999999996</c:v>
                </c:pt>
                <c:pt idx="298">
                  <c:v>302.041</c:v>
                </c:pt>
                <c:pt idx="299">
                  <c:v>302.06200000000001</c:v>
                </c:pt>
                <c:pt idx="300">
                  <c:v>302.06599999999997</c:v>
                </c:pt>
                <c:pt idx="301">
                  <c:v>302.03999999999996</c:v>
                </c:pt>
                <c:pt idx="302">
                  <c:v>302.012</c:v>
                </c:pt>
                <c:pt idx="303">
                  <c:v>302.02199999999999</c:v>
                </c:pt>
                <c:pt idx="304">
                  <c:v>301.827</c:v>
                </c:pt>
                <c:pt idx="305">
                  <c:v>301.50200000000001</c:v>
                </c:pt>
                <c:pt idx="306">
                  <c:v>301.548</c:v>
                </c:pt>
                <c:pt idx="307">
                  <c:v>301.92200000000003</c:v>
                </c:pt>
                <c:pt idx="308">
                  <c:v>302.423</c:v>
                </c:pt>
                <c:pt idx="309">
                  <c:v>303.25700000000001</c:v>
                </c:pt>
                <c:pt idx="310">
                  <c:v>304.54300000000001</c:v>
                </c:pt>
                <c:pt idx="311">
                  <c:v>306.60399999999998</c:v>
                </c:pt>
                <c:pt idx="312">
                  <c:v>308.41300000000001</c:v>
                </c:pt>
                <c:pt idx="313">
                  <c:v>310.005</c:v>
                </c:pt>
                <c:pt idx="314">
                  <c:v>311.33600000000001</c:v>
                </c:pt>
                <c:pt idx="315">
                  <c:v>311.60900000000004</c:v>
                </c:pt>
                <c:pt idx="316">
                  <c:v>311.14000000000004</c:v>
                </c:pt>
                <c:pt idx="317">
                  <c:v>310.97799999999995</c:v>
                </c:pt>
                <c:pt idx="318">
                  <c:v>310.98500000000001</c:v>
                </c:pt>
                <c:pt idx="319">
                  <c:v>310.62400000000002</c:v>
                </c:pt>
                <c:pt idx="320">
                  <c:v>309.255</c:v>
                </c:pt>
                <c:pt idx="321">
                  <c:v>307.14100000000002</c:v>
                </c:pt>
                <c:pt idx="322">
                  <c:v>306.20699999999999</c:v>
                </c:pt>
                <c:pt idx="323">
                  <c:v>306.47799999999995</c:v>
                </c:pt>
                <c:pt idx="324">
                  <c:v>306.18299999999999</c:v>
                </c:pt>
                <c:pt idx="325">
                  <c:v>304.88900000000001</c:v>
                </c:pt>
                <c:pt idx="326">
                  <c:v>303.916</c:v>
                </c:pt>
                <c:pt idx="327">
                  <c:v>303.86500000000001</c:v>
                </c:pt>
                <c:pt idx="328">
                  <c:v>303.70799999999997</c:v>
                </c:pt>
                <c:pt idx="329">
                  <c:v>303.03000000000003</c:v>
                </c:pt>
                <c:pt idx="330">
                  <c:v>302.62600000000003</c:v>
                </c:pt>
                <c:pt idx="331">
                  <c:v>302.97000000000003</c:v>
                </c:pt>
                <c:pt idx="332">
                  <c:v>303.149</c:v>
                </c:pt>
                <c:pt idx="333">
                  <c:v>302.827</c:v>
                </c:pt>
                <c:pt idx="334">
                  <c:v>302.75400000000002</c:v>
                </c:pt>
                <c:pt idx="335">
                  <c:v>303.02800000000002</c:v>
                </c:pt>
                <c:pt idx="336">
                  <c:v>302.93799999999999</c:v>
                </c:pt>
                <c:pt idx="337">
                  <c:v>302.74700000000001</c:v>
                </c:pt>
                <c:pt idx="338">
                  <c:v>302.90800000000002</c:v>
                </c:pt>
                <c:pt idx="339">
                  <c:v>302.97400000000005</c:v>
                </c:pt>
                <c:pt idx="340">
                  <c:v>302.79699999999997</c:v>
                </c:pt>
                <c:pt idx="341">
                  <c:v>302.815</c:v>
                </c:pt>
                <c:pt idx="342">
                  <c:v>302.971</c:v>
                </c:pt>
                <c:pt idx="343">
                  <c:v>302.85899999999998</c:v>
                </c:pt>
                <c:pt idx="344">
                  <c:v>302.78100000000001</c:v>
                </c:pt>
                <c:pt idx="345">
                  <c:v>302.91000000000003</c:v>
                </c:pt>
                <c:pt idx="346">
                  <c:v>302.91800000000001</c:v>
                </c:pt>
                <c:pt idx="347">
                  <c:v>302.81200000000001</c:v>
                </c:pt>
                <c:pt idx="348">
                  <c:v>302.84199999999998</c:v>
                </c:pt>
                <c:pt idx="349">
                  <c:v>302.92200000000003</c:v>
                </c:pt>
                <c:pt idx="350">
                  <c:v>302.85200000000003</c:v>
                </c:pt>
                <c:pt idx="351">
                  <c:v>302.81799999999998</c:v>
                </c:pt>
                <c:pt idx="352">
                  <c:v>302.89100000000002</c:v>
                </c:pt>
                <c:pt idx="353">
                  <c:v>302.87599999999998</c:v>
                </c:pt>
                <c:pt idx="354">
                  <c:v>302.82</c:v>
                </c:pt>
                <c:pt idx="355">
                  <c:v>302.858</c:v>
                </c:pt>
                <c:pt idx="356">
                  <c:v>302.88599999999997</c:v>
                </c:pt>
                <c:pt idx="357">
                  <c:v>302.83</c:v>
                </c:pt>
                <c:pt idx="358">
                  <c:v>302.83700000000005</c:v>
                </c:pt>
                <c:pt idx="359">
                  <c:v>302.88200000000001</c:v>
                </c:pt>
                <c:pt idx="360">
                  <c:v>302.76900000000001</c:v>
                </c:pt>
                <c:pt idx="361">
                  <c:v>302.65999999999997</c:v>
                </c:pt>
                <c:pt idx="362">
                  <c:v>302.58499999999998</c:v>
                </c:pt>
                <c:pt idx="363">
                  <c:v>302.197</c:v>
                </c:pt>
                <c:pt idx="364">
                  <c:v>302.23</c:v>
                </c:pt>
                <c:pt idx="365">
                  <c:v>303.05500000000001</c:v>
                </c:pt>
                <c:pt idx="366">
                  <c:v>304.88599999999997</c:v>
                </c:pt>
                <c:pt idx="367">
                  <c:v>307.82300000000004</c:v>
                </c:pt>
                <c:pt idx="368">
                  <c:v>311.89800000000002</c:v>
                </c:pt>
                <c:pt idx="369">
                  <c:v>315.29200000000003</c:v>
                </c:pt>
                <c:pt idx="370">
                  <c:v>316.59700000000004</c:v>
                </c:pt>
                <c:pt idx="371">
                  <c:v>317.08599999999996</c:v>
                </c:pt>
                <c:pt idx="372">
                  <c:v>317.38799999999998</c:v>
                </c:pt>
                <c:pt idx="373">
                  <c:v>317.161</c:v>
                </c:pt>
                <c:pt idx="374">
                  <c:v>316.90499999999997</c:v>
                </c:pt>
                <c:pt idx="375">
                  <c:v>317.00400000000002</c:v>
                </c:pt>
                <c:pt idx="376">
                  <c:v>316.32400000000001</c:v>
                </c:pt>
                <c:pt idx="377">
                  <c:v>315.40200000000004</c:v>
                </c:pt>
                <c:pt idx="378">
                  <c:v>314.51400000000001</c:v>
                </c:pt>
                <c:pt idx="379">
                  <c:v>314.07499999999999</c:v>
                </c:pt>
                <c:pt idx="380">
                  <c:v>313.81199999999995</c:v>
                </c:pt>
                <c:pt idx="381">
                  <c:v>313.11200000000002</c:v>
                </c:pt>
                <c:pt idx="382">
                  <c:v>312.476</c:v>
                </c:pt>
                <c:pt idx="383">
                  <c:v>311.81700000000001</c:v>
                </c:pt>
                <c:pt idx="384">
                  <c:v>311.41799999999995</c:v>
                </c:pt>
                <c:pt idx="385">
                  <c:v>311.137</c:v>
                </c:pt>
                <c:pt idx="386">
                  <c:v>310.77999999999997</c:v>
                </c:pt>
                <c:pt idx="387">
                  <c:v>310.33</c:v>
                </c:pt>
                <c:pt idx="388">
                  <c:v>310.18400000000003</c:v>
                </c:pt>
                <c:pt idx="389">
                  <c:v>310.27</c:v>
                </c:pt>
                <c:pt idx="390">
                  <c:v>310.334</c:v>
                </c:pt>
                <c:pt idx="391">
                  <c:v>310.24099999999999</c:v>
                </c:pt>
                <c:pt idx="392">
                  <c:v>310.17399999999998</c:v>
                </c:pt>
                <c:pt idx="393">
                  <c:v>310.24600000000004</c:v>
                </c:pt>
                <c:pt idx="394">
                  <c:v>310.27100000000002</c:v>
                </c:pt>
                <c:pt idx="395">
                  <c:v>310.17399999999998</c:v>
                </c:pt>
                <c:pt idx="396">
                  <c:v>310.18</c:v>
                </c:pt>
                <c:pt idx="397">
                  <c:v>310.23</c:v>
                </c:pt>
                <c:pt idx="398">
                  <c:v>310.20699999999999</c:v>
                </c:pt>
                <c:pt idx="399">
                  <c:v>310.15999999999997</c:v>
                </c:pt>
                <c:pt idx="400">
                  <c:v>310.18600000000004</c:v>
                </c:pt>
                <c:pt idx="401">
                  <c:v>310.21700000000004</c:v>
                </c:pt>
                <c:pt idx="402">
                  <c:v>310.17399999999998</c:v>
                </c:pt>
                <c:pt idx="403">
                  <c:v>310.16300000000001</c:v>
                </c:pt>
                <c:pt idx="404">
                  <c:v>310.19400000000002</c:v>
                </c:pt>
                <c:pt idx="405">
                  <c:v>310.19099999999997</c:v>
                </c:pt>
                <c:pt idx="406">
                  <c:v>310.15800000000002</c:v>
                </c:pt>
                <c:pt idx="407">
                  <c:v>310.17099999999999</c:v>
                </c:pt>
                <c:pt idx="408">
                  <c:v>310.18899999999996</c:v>
                </c:pt>
                <c:pt idx="409">
                  <c:v>310.173</c:v>
                </c:pt>
                <c:pt idx="410">
                  <c:v>310.15600000000001</c:v>
                </c:pt>
                <c:pt idx="411">
                  <c:v>310.17200000000003</c:v>
                </c:pt>
                <c:pt idx="412">
                  <c:v>310.17899999999997</c:v>
                </c:pt>
                <c:pt idx="413">
                  <c:v>310.15800000000002</c:v>
                </c:pt>
                <c:pt idx="414">
                  <c:v>310.15600000000001</c:v>
                </c:pt>
                <c:pt idx="415">
                  <c:v>310.16899999999998</c:v>
                </c:pt>
                <c:pt idx="416">
                  <c:v>310.16700000000003</c:v>
                </c:pt>
                <c:pt idx="417">
                  <c:v>310.14300000000003</c:v>
                </c:pt>
                <c:pt idx="418">
                  <c:v>310.13099999999997</c:v>
                </c:pt>
                <c:pt idx="419">
                  <c:v>310.089</c:v>
                </c:pt>
                <c:pt idx="420">
                  <c:v>309.82799999999997</c:v>
                </c:pt>
                <c:pt idx="421">
                  <c:v>309.56600000000003</c:v>
                </c:pt>
                <c:pt idx="422">
                  <c:v>309.82500000000005</c:v>
                </c:pt>
                <c:pt idx="423">
                  <c:v>310.13499999999999</c:v>
                </c:pt>
                <c:pt idx="424">
                  <c:v>310.73099999999999</c:v>
                </c:pt>
                <c:pt idx="425">
                  <c:v>311.62700000000001</c:v>
                </c:pt>
                <c:pt idx="426">
                  <c:v>312.99700000000001</c:v>
                </c:pt>
                <c:pt idx="427">
                  <c:v>314.786</c:v>
                </c:pt>
                <c:pt idx="428">
                  <c:v>316.16399999999999</c:v>
                </c:pt>
                <c:pt idx="429">
                  <c:v>317.7</c:v>
                </c:pt>
                <c:pt idx="430">
                  <c:v>319.22899999999998</c:v>
                </c:pt>
                <c:pt idx="431">
                  <c:v>319.73099999999999</c:v>
                </c:pt>
                <c:pt idx="432">
                  <c:v>319.29600000000005</c:v>
                </c:pt>
                <c:pt idx="433">
                  <c:v>318.87</c:v>
                </c:pt>
                <c:pt idx="434">
                  <c:v>318.50400000000002</c:v>
                </c:pt>
                <c:pt idx="435">
                  <c:v>318.08499999999998</c:v>
                </c:pt>
                <c:pt idx="436">
                  <c:v>316.70500000000004</c:v>
                </c:pt>
                <c:pt idx="437">
                  <c:v>314.86799999999999</c:v>
                </c:pt>
                <c:pt idx="438">
                  <c:v>313.983</c:v>
                </c:pt>
                <c:pt idx="439">
                  <c:v>313.99299999999999</c:v>
                </c:pt>
                <c:pt idx="440">
                  <c:v>313.69900000000001</c:v>
                </c:pt>
                <c:pt idx="441">
                  <c:v>312.64599999999996</c:v>
                </c:pt>
                <c:pt idx="442">
                  <c:v>311.78699999999998</c:v>
                </c:pt>
                <c:pt idx="443">
                  <c:v>311.56200000000001</c:v>
                </c:pt>
                <c:pt idx="444">
                  <c:v>311.43299999999999</c:v>
                </c:pt>
                <c:pt idx="445">
                  <c:v>310.935</c:v>
                </c:pt>
                <c:pt idx="446">
                  <c:v>310.637</c:v>
                </c:pt>
                <c:pt idx="447">
                  <c:v>310.911</c:v>
                </c:pt>
                <c:pt idx="448">
                  <c:v>311.07499999999999</c:v>
                </c:pt>
                <c:pt idx="449">
                  <c:v>310.791</c:v>
                </c:pt>
                <c:pt idx="450">
                  <c:v>310.71600000000001</c:v>
                </c:pt>
                <c:pt idx="451">
                  <c:v>310.95299999999997</c:v>
                </c:pt>
                <c:pt idx="452">
                  <c:v>310.87799999999999</c:v>
                </c:pt>
                <c:pt idx="453">
                  <c:v>310.71300000000002</c:v>
                </c:pt>
                <c:pt idx="454">
                  <c:v>310.83300000000003</c:v>
                </c:pt>
                <c:pt idx="455">
                  <c:v>310.91300000000001</c:v>
                </c:pt>
                <c:pt idx="456">
                  <c:v>310.77199999999999</c:v>
                </c:pt>
                <c:pt idx="457">
                  <c:v>310.762</c:v>
                </c:pt>
                <c:pt idx="458">
                  <c:v>310.89299999999997</c:v>
                </c:pt>
                <c:pt idx="459">
                  <c:v>310.81299999999999</c:v>
                </c:pt>
                <c:pt idx="460">
                  <c:v>310.74600000000004</c:v>
                </c:pt>
                <c:pt idx="461">
                  <c:v>310.84699999999998</c:v>
                </c:pt>
                <c:pt idx="462">
                  <c:v>310.863</c:v>
                </c:pt>
                <c:pt idx="463">
                  <c:v>310.75700000000001</c:v>
                </c:pt>
                <c:pt idx="464">
                  <c:v>310.786</c:v>
                </c:pt>
                <c:pt idx="465">
                  <c:v>310.85899999999998</c:v>
                </c:pt>
                <c:pt idx="466">
                  <c:v>310.79599999999999</c:v>
                </c:pt>
                <c:pt idx="467">
                  <c:v>310.745</c:v>
                </c:pt>
                <c:pt idx="468">
                  <c:v>310.81900000000002</c:v>
                </c:pt>
                <c:pt idx="469">
                  <c:v>310.82599999999996</c:v>
                </c:pt>
                <c:pt idx="470">
                  <c:v>310.77100000000002</c:v>
                </c:pt>
                <c:pt idx="471">
                  <c:v>310.79599999999999</c:v>
                </c:pt>
                <c:pt idx="472">
                  <c:v>310.82799999999997</c:v>
                </c:pt>
                <c:pt idx="473">
                  <c:v>310.78299999999996</c:v>
                </c:pt>
                <c:pt idx="474">
                  <c:v>310.77600000000001</c:v>
                </c:pt>
                <c:pt idx="475">
                  <c:v>310.78399999999999</c:v>
                </c:pt>
                <c:pt idx="476">
                  <c:v>310.697</c:v>
                </c:pt>
                <c:pt idx="477">
                  <c:v>310.64699999999999</c:v>
                </c:pt>
                <c:pt idx="478">
                  <c:v>310.51299999999998</c:v>
                </c:pt>
                <c:pt idx="479">
                  <c:v>310.13499999999999</c:v>
                </c:pt>
                <c:pt idx="480">
                  <c:v>310.42599999999999</c:v>
                </c:pt>
                <c:pt idx="481">
                  <c:v>311.48500000000001</c:v>
                </c:pt>
                <c:pt idx="482">
                  <c:v>313.72499999999997</c:v>
                </c:pt>
                <c:pt idx="483">
                  <c:v>317.09399999999999</c:v>
                </c:pt>
                <c:pt idx="484">
                  <c:v>320.98700000000002</c:v>
                </c:pt>
                <c:pt idx="485">
                  <c:v>323.64699999999999</c:v>
                </c:pt>
                <c:pt idx="486">
                  <c:v>324.52500000000003</c:v>
                </c:pt>
                <c:pt idx="487">
                  <c:v>324.77499999999998</c:v>
                </c:pt>
                <c:pt idx="488">
                  <c:v>325.32100000000003</c:v>
                </c:pt>
                <c:pt idx="489">
                  <c:v>325.29300000000001</c:v>
                </c:pt>
                <c:pt idx="490">
                  <c:v>325.03199999999998</c:v>
                </c:pt>
                <c:pt idx="491">
                  <c:v>324.721</c:v>
                </c:pt>
                <c:pt idx="492">
                  <c:v>323.99400000000003</c:v>
                </c:pt>
                <c:pt idx="493">
                  <c:v>323.16399999999999</c:v>
                </c:pt>
                <c:pt idx="494">
                  <c:v>322.37599999999998</c:v>
                </c:pt>
                <c:pt idx="495">
                  <c:v>321.94299999999998</c:v>
                </c:pt>
                <c:pt idx="496">
                  <c:v>321.56</c:v>
                </c:pt>
                <c:pt idx="497">
                  <c:v>320.93599999999998</c:v>
                </c:pt>
                <c:pt idx="498">
                  <c:v>320.27699999999999</c:v>
                </c:pt>
                <c:pt idx="499">
                  <c:v>319.82</c:v>
                </c:pt>
                <c:pt idx="500">
                  <c:v>319.49</c:v>
                </c:pt>
                <c:pt idx="501">
                  <c:v>318.95600000000002</c:v>
                </c:pt>
                <c:pt idx="502">
                  <c:v>318.50800000000004</c:v>
                </c:pt>
                <c:pt idx="503">
                  <c:v>318.25700000000001</c:v>
                </c:pt>
                <c:pt idx="504">
                  <c:v>318.23</c:v>
                </c:pt>
                <c:pt idx="505">
                  <c:v>318.24700000000001</c:v>
                </c:pt>
                <c:pt idx="506">
                  <c:v>318.20699999999999</c:v>
                </c:pt>
                <c:pt idx="507">
                  <c:v>318.166</c:v>
                </c:pt>
                <c:pt idx="508">
                  <c:v>318.18700000000001</c:v>
                </c:pt>
                <c:pt idx="509">
                  <c:v>318.16800000000001</c:v>
                </c:pt>
                <c:pt idx="510">
                  <c:v>318.17</c:v>
                </c:pt>
                <c:pt idx="511">
                  <c:v>318.15199999999999</c:v>
                </c:pt>
                <c:pt idx="512">
                  <c:v>318.154</c:v>
                </c:pt>
                <c:pt idx="513">
                  <c:v>318.14799999999997</c:v>
                </c:pt>
                <c:pt idx="514">
                  <c:v>318.14100000000002</c:v>
                </c:pt>
                <c:pt idx="515">
                  <c:v>318.137</c:v>
                </c:pt>
                <c:pt idx="516">
                  <c:v>318.12700000000001</c:v>
                </c:pt>
                <c:pt idx="517">
                  <c:v>318.13299999999998</c:v>
                </c:pt>
                <c:pt idx="518">
                  <c:v>318.11599999999999</c:v>
                </c:pt>
                <c:pt idx="519">
                  <c:v>318.125</c:v>
                </c:pt>
                <c:pt idx="520">
                  <c:v>318.11500000000001</c:v>
                </c:pt>
                <c:pt idx="521">
                  <c:v>318.11400000000003</c:v>
                </c:pt>
                <c:pt idx="522">
                  <c:v>318.11200000000002</c:v>
                </c:pt>
                <c:pt idx="523">
                  <c:v>318.11099999999999</c:v>
                </c:pt>
                <c:pt idx="524">
                  <c:v>318.10500000000002</c:v>
                </c:pt>
                <c:pt idx="525">
                  <c:v>318.10500000000002</c:v>
                </c:pt>
                <c:pt idx="526">
                  <c:v>318.10399999999998</c:v>
                </c:pt>
                <c:pt idx="527">
                  <c:v>318.101</c:v>
                </c:pt>
                <c:pt idx="528">
                  <c:v>318.09999999999997</c:v>
                </c:pt>
                <c:pt idx="529">
                  <c:v>318.09399999999999</c:v>
                </c:pt>
                <c:pt idx="530">
                  <c:v>318.09500000000003</c:v>
                </c:pt>
                <c:pt idx="531">
                  <c:v>318.09100000000001</c:v>
                </c:pt>
                <c:pt idx="532">
                  <c:v>318.09199999999998</c:v>
                </c:pt>
                <c:pt idx="533">
                  <c:v>318.06700000000001</c:v>
                </c:pt>
                <c:pt idx="534">
                  <c:v>318.04700000000003</c:v>
                </c:pt>
                <c:pt idx="535">
                  <c:v>317.88100000000003</c:v>
                </c:pt>
                <c:pt idx="536">
                  <c:v>317.577</c:v>
                </c:pt>
                <c:pt idx="537">
                  <c:v>317.53800000000001</c:v>
                </c:pt>
                <c:pt idx="538">
                  <c:v>317.78800000000001</c:v>
                </c:pt>
                <c:pt idx="539">
                  <c:v>318.28699999999998</c:v>
                </c:pt>
                <c:pt idx="540">
                  <c:v>318.911</c:v>
                </c:pt>
                <c:pt idx="541">
                  <c:v>319.83699999999999</c:v>
                </c:pt>
                <c:pt idx="542">
                  <c:v>321.69900000000001</c:v>
                </c:pt>
                <c:pt idx="543">
                  <c:v>323.596</c:v>
                </c:pt>
                <c:pt idx="544">
                  <c:v>325.19399999999996</c:v>
                </c:pt>
                <c:pt idx="545">
                  <c:v>326.99899999999997</c:v>
                </c:pt>
                <c:pt idx="546">
                  <c:v>328.25300000000004</c:v>
                </c:pt>
                <c:pt idx="547">
                  <c:v>328.065</c:v>
                </c:pt>
                <c:pt idx="548">
                  <c:v>327.99299999999999</c:v>
                </c:pt>
                <c:pt idx="549">
                  <c:v>327.77299999999997</c:v>
                </c:pt>
                <c:pt idx="550">
                  <c:v>327.31100000000004</c:v>
                </c:pt>
                <c:pt idx="551">
                  <c:v>326.44299999999998</c:v>
                </c:pt>
                <c:pt idx="552">
                  <c:v>324.54199999999997</c:v>
                </c:pt>
                <c:pt idx="553">
                  <c:v>322.97999999999996</c:v>
                </c:pt>
                <c:pt idx="554">
                  <c:v>322.47800000000001</c:v>
                </c:pt>
                <c:pt idx="555">
                  <c:v>322.40200000000004</c:v>
                </c:pt>
                <c:pt idx="556">
                  <c:v>321.72199999999998</c:v>
                </c:pt>
                <c:pt idx="557">
                  <c:v>320.68400000000003</c:v>
                </c:pt>
                <c:pt idx="558">
                  <c:v>320.11699999999996</c:v>
                </c:pt>
                <c:pt idx="559">
                  <c:v>320.01299999999998</c:v>
                </c:pt>
                <c:pt idx="560">
                  <c:v>319.58</c:v>
                </c:pt>
                <c:pt idx="561">
                  <c:v>319.12099999999998</c:v>
                </c:pt>
                <c:pt idx="562">
                  <c:v>319.22299999999996</c:v>
                </c:pt>
                <c:pt idx="563">
                  <c:v>319.50200000000001</c:v>
                </c:pt>
                <c:pt idx="564">
                  <c:v>319.35400000000004</c:v>
                </c:pt>
                <c:pt idx="565">
                  <c:v>319.11799999999999</c:v>
                </c:pt>
                <c:pt idx="566">
                  <c:v>319.30399999999997</c:v>
                </c:pt>
                <c:pt idx="567">
                  <c:v>319.399</c:v>
                </c:pt>
                <c:pt idx="568">
                  <c:v>319.20500000000004</c:v>
                </c:pt>
                <c:pt idx="569">
                  <c:v>319.19100000000003</c:v>
                </c:pt>
                <c:pt idx="570">
                  <c:v>319.34100000000001</c:v>
                </c:pt>
                <c:pt idx="571">
                  <c:v>319.274</c:v>
                </c:pt>
                <c:pt idx="572">
                  <c:v>319.16299999999995</c:v>
                </c:pt>
                <c:pt idx="573">
                  <c:v>319.28299999999996</c:v>
                </c:pt>
                <c:pt idx="574">
                  <c:v>319.30199999999996</c:v>
                </c:pt>
                <c:pt idx="575">
                  <c:v>319.18900000000002</c:v>
                </c:pt>
                <c:pt idx="576">
                  <c:v>319.22399999999999</c:v>
                </c:pt>
                <c:pt idx="577">
                  <c:v>319.30900000000003</c:v>
                </c:pt>
                <c:pt idx="578">
                  <c:v>319.23600000000005</c:v>
                </c:pt>
                <c:pt idx="579">
                  <c:v>319.19199999999995</c:v>
                </c:pt>
                <c:pt idx="580">
                  <c:v>319.27499999999998</c:v>
                </c:pt>
                <c:pt idx="581">
                  <c:v>319.27800000000002</c:v>
                </c:pt>
                <c:pt idx="582">
                  <c:v>319.202</c:v>
                </c:pt>
                <c:pt idx="583">
                  <c:v>319.22800000000001</c:v>
                </c:pt>
                <c:pt idx="584">
                  <c:v>319.26799999999997</c:v>
                </c:pt>
                <c:pt idx="585">
                  <c:v>319.22399999999999</c:v>
                </c:pt>
                <c:pt idx="586">
                  <c:v>319.20699999999999</c:v>
                </c:pt>
                <c:pt idx="587">
                  <c:v>319.25399999999996</c:v>
                </c:pt>
                <c:pt idx="588">
                  <c:v>319.238</c:v>
                </c:pt>
                <c:pt idx="589">
                  <c:v>319.19900000000001</c:v>
                </c:pt>
                <c:pt idx="590">
                  <c:v>319.22899999999998</c:v>
                </c:pt>
                <c:pt idx="591">
                  <c:v>319.21699999999998</c:v>
                </c:pt>
                <c:pt idx="592">
                  <c:v>319.08199999999999</c:v>
                </c:pt>
                <c:pt idx="593">
                  <c:v>319.02300000000002</c:v>
                </c:pt>
                <c:pt idx="594">
                  <c:v>318.69599999999997</c:v>
                </c:pt>
                <c:pt idx="595">
                  <c:v>318.56099999999998</c:v>
                </c:pt>
                <c:pt idx="596">
                  <c:v>319.23200000000003</c:v>
                </c:pt>
                <c:pt idx="597">
                  <c:v>320.78100000000001</c:v>
                </c:pt>
                <c:pt idx="598">
                  <c:v>323.38</c:v>
                </c:pt>
                <c:pt idx="599">
                  <c:v>326.904</c:v>
                </c:pt>
                <c:pt idx="600">
                  <c:v>330.476</c:v>
                </c:pt>
                <c:pt idx="601">
                  <c:v>332.358</c:v>
                </c:pt>
                <c:pt idx="602">
                  <c:v>332.59699999999998</c:v>
                </c:pt>
                <c:pt idx="603">
                  <c:v>333.19799999999998</c:v>
                </c:pt>
                <c:pt idx="604">
                  <c:v>333.47500000000002</c:v>
                </c:pt>
                <c:pt idx="605">
                  <c:v>333.197</c:v>
                </c:pt>
                <c:pt idx="606">
                  <c:v>333.13799999999998</c:v>
                </c:pt>
                <c:pt idx="607">
                  <c:v>332.80599999999998</c:v>
                </c:pt>
                <c:pt idx="608">
                  <c:v>331.88600000000002</c:v>
                </c:pt>
                <c:pt idx="609">
                  <c:v>330.90300000000002</c:v>
                </c:pt>
                <c:pt idx="610">
                  <c:v>330.31</c:v>
                </c:pt>
                <c:pt idx="611">
                  <c:v>330.13499999999999</c:v>
                </c:pt>
                <c:pt idx="612">
                  <c:v>329.29700000000003</c:v>
                </c:pt>
                <c:pt idx="613">
                  <c:v>328.58100000000002</c:v>
                </c:pt>
                <c:pt idx="614">
                  <c:v>327.91300000000001</c:v>
                </c:pt>
                <c:pt idx="615">
                  <c:v>327.334</c:v>
                </c:pt>
                <c:pt idx="616">
                  <c:v>327.01400000000001</c:v>
                </c:pt>
                <c:pt idx="617">
                  <c:v>326.69299999999998</c:v>
                </c:pt>
                <c:pt idx="618">
                  <c:v>326.26800000000003</c:v>
                </c:pt>
                <c:pt idx="619">
                  <c:v>326.01400000000001</c:v>
                </c:pt>
                <c:pt idx="620">
                  <c:v>326.15699999999998</c:v>
                </c:pt>
                <c:pt idx="621">
                  <c:v>326.25399999999996</c:v>
                </c:pt>
                <c:pt idx="622">
                  <c:v>326.096</c:v>
                </c:pt>
                <c:pt idx="623">
                  <c:v>326.05099999999999</c:v>
                </c:pt>
                <c:pt idx="624">
                  <c:v>326.16800000000001</c:v>
                </c:pt>
                <c:pt idx="625">
                  <c:v>326.15600000000001</c:v>
                </c:pt>
                <c:pt idx="626">
                  <c:v>326.053</c:v>
                </c:pt>
                <c:pt idx="627">
                  <c:v>326.08600000000001</c:v>
                </c:pt>
                <c:pt idx="628">
                  <c:v>326.15699999999998</c:v>
                </c:pt>
                <c:pt idx="629">
                  <c:v>326.10699999999997</c:v>
                </c:pt>
                <c:pt idx="630">
                  <c:v>326.05099999999999</c:v>
                </c:pt>
                <c:pt idx="631">
                  <c:v>326.10499999999996</c:v>
                </c:pt>
                <c:pt idx="632">
                  <c:v>326.13599999999997</c:v>
                </c:pt>
                <c:pt idx="633">
                  <c:v>326.07299999999998</c:v>
                </c:pt>
                <c:pt idx="634">
                  <c:v>326.05400000000003</c:v>
                </c:pt>
                <c:pt idx="635">
                  <c:v>326.12099999999998</c:v>
                </c:pt>
                <c:pt idx="636">
                  <c:v>326.10399999999998</c:v>
                </c:pt>
                <c:pt idx="637">
                  <c:v>326.053</c:v>
                </c:pt>
                <c:pt idx="638">
                  <c:v>326.07299999999998</c:v>
                </c:pt>
                <c:pt idx="639">
                  <c:v>326.11600000000004</c:v>
                </c:pt>
                <c:pt idx="640">
                  <c:v>326.07599999999996</c:v>
                </c:pt>
                <c:pt idx="641">
                  <c:v>326.05</c:v>
                </c:pt>
                <c:pt idx="642">
                  <c:v>326.08500000000004</c:v>
                </c:pt>
                <c:pt idx="643">
                  <c:v>326.09700000000004</c:v>
                </c:pt>
                <c:pt idx="644">
                  <c:v>326.05600000000004</c:v>
                </c:pt>
                <c:pt idx="645">
                  <c:v>326.06099999999998</c:v>
                </c:pt>
                <c:pt idx="646">
                  <c:v>326.08999999999997</c:v>
                </c:pt>
                <c:pt idx="647">
                  <c:v>326.07399999999996</c:v>
                </c:pt>
                <c:pt idx="648">
                  <c:v>326.04699999999997</c:v>
                </c:pt>
                <c:pt idx="649">
                  <c:v>326.02699999999999</c:v>
                </c:pt>
                <c:pt idx="650">
                  <c:v>325.976</c:v>
                </c:pt>
                <c:pt idx="651">
                  <c:v>325.72800000000001</c:v>
                </c:pt>
                <c:pt idx="652">
                  <c:v>325.46699999999998</c:v>
                </c:pt>
                <c:pt idx="653">
                  <c:v>325.66800000000001</c:v>
                </c:pt>
                <c:pt idx="654">
                  <c:v>325.96999999999997</c:v>
                </c:pt>
                <c:pt idx="655">
                  <c:v>326.52500000000003</c:v>
                </c:pt>
                <c:pt idx="656">
                  <c:v>327.30900000000003</c:v>
                </c:pt>
                <c:pt idx="657">
                  <c:v>328.71099999999996</c:v>
                </c:pt>
                <c:pt idx="658">
                  <c:v>330.84000000000003</c:v>
                </c:pt>
                <c:pt idx="659">
                  <c:v>332.61400000000003</c:v>
                </c:pt>
                <c:pt idx="660">
                  <c:v>334.00299999999999</c:v>
                </c:pt>
                <c:pt idx="661">
                  <c:v>335.209</c:v>
                </c:pt>
                <c:pt idx="662">
                  <c:v>335.68399999999997</c:v>
                </c:pt>
                <c:pt idx="663">
                  <c:v>335.596</c:v>
                </c:pt>
                <c:pt idx="664">
                  <c:v>335.71099999999996</c:v>
                </c:pt>
                <c:pt idx="665">
                  <c:v>335.57799999999997</c:v>
                </c:pt>
                <c:pt idx="666">
                  <c:v>334.81600000000003</c:v>
                </c:pt>
                <c:pt idx="667">
                  <c:v>333.42599999999999</c:v>
                </c:pt>
                <c:pt idx="668">
                  <c:v>331.62399999999997</c:v>
                </c:pt>
                <c:pt idx="669">
                  <c:v>330.65</c:v>
                </c:pt>
                <c:pt idx="670">
                  <c:v>330.577</c:v>
                </c:pt>
                <c:pt idx="671">
                  <c:v>330.322</c:v>
                </c:pt>
                <c:pt idx="672">
                  <c:v>329.27699999999999</c:v>
                </c:pt>
                <c:pt idx="673">
                  <c:v>328.387</c:v>
                </c:pt>
                <c:pt idx="674">
                  <c:v>328.267</c:v>
                </c:pt>
                <c:pt idx="675">
                  <c:v>328.06400000000002</c:v>
                </c:pt>
                <c:pt idx="676">
                  <c:v>327.45800000000003</c:v>
                </c:pt>
                <c:pt idx="677">
                  <c:v>327.17899999999997</c:v>
                </c:pt>
                <c:pt idx="678">
                  <c:v>327.459</c:v>
                </c:pt>
                <c:pt idx="679">
                  <c:v>327.57900000000001</c:v>
                </c:pt>
                <c:pt idx="680">
                  <c:v>327.32800000000003</c:v>
                </c:pt>
                <c:pt idx="681">
                  <c:v>327.24700000000001</c:v>
                </c:pt>
                <c:pt idx="682">
                  <c:v>327.44800000000004</c:v>
                </c:pt>
                <c:pt idx="683">
                  <c:v>327.41199999999998</c:v>
                </c:pt>
                <c:pt idx="684">
                  <c:v>327.24599999999998</c:v>
                </c:pt>
                <c:pt idx="685">
                  <c:v>327.33699999999999</c:v>
                </c:pt>
                <c:pt idx="686">
                  <c:v>327.42900000000003</c:v>
                </c:pt>
                <c:pt idx="687">
                  <c:v>327.31900000000002</c:v>
                </c:pt>
                <c:pt idx="688">
                  <c:v>327.274</c:v>
                </c:pt>
                <c:pt idx="689">
                  <c:v>327.39099999999996</c:v>
                </c:pt>
                <c:pt idx="690">
                  <c:v>327.37799999999999</c:v>
                </c:pt>
                <c:pt idx="691">
                  <c:v>327.28899999999999</c:v>
                </c:pt>
                <c:pt idx="692">
                  <c:v>327.33</c:v>
                </c:pt>
                <c:pt idx="693">
                  <c:v>327.37799999999999</c:v>
                </c:pt>
                <c:pt idx="694">
                  <c:v>327.32299999999998</c:v>
                </c:pt>
                <c:pt idx="695">
                  <c:v>327.29399999999998</c:v>
                </c:pt>
                <c:pt idx="696">
                  <c:v>327.35199999999998</c:v>
                </c:pt>
                <c:pt idx="697">
                  <c:v>327.346</c:v>
                </c:pt>
                <c:pt idx="698">
                  <c:v>327.298</c:v>
                </c:pt>
                <c:pt idx="699">
                  <c:v>327.31900000000002</c:v>
                </c:pt>
                <c:pt idx="700">
                  <c:v>327.346</c:v>
                </c:pt>
                <c:pt idx="701">
                  <c:v>327.32</c:v>
                </c:pt>
                <c:pt idx="702">
                  <c:v>327.30199999999996</c:v>
                </c:pt>
                <c:pt idx="703">
                  <c:v>327.33299999999997</c:v>
                </c:pt>
                <c:pt idx="704">
                  <c:v>327.33099999999996</c:v>
                </c:pt>
                <c:pt idx="705">
                  <c:v>327.30399999999997</c:v>
                </c:pt>
                <c:pt idx="706">
                  <c:v>327.303</c:v>
                </c:pt>
                <c:pt idx="707">
                  <c:v>327.26100000000002</c:v>
                </c:pt>
                <c:pt idx="708">
                  <c:v>327.20600000000002</c:v>
                </c:pt>
                <c:pt idx="709">
                  <c:v>327.12299999999999</c:v>
                </c:pt>
                <c:pt idx="710">
                  <c:v>326.673</c:v>
                </c:pt>
                <c:pt idx="711">
                  <c:v>326.678</c:v>
                </c:pt>
                <c:pt idx="712">
                  <c:v>327.49099999999999</c:v>
                </c:pt>
                <c:pt idx="713">
                  <c:v>329.315</c:v>
                </c:pt>
                <c:pt idx="714">
                  <c:v>332.13399999999996</c:v>
                </c:pt>
                <c:pt idx="715">
                  <c:v>335.96100000000001</c:v>
                </c:pt>
                <c:pt idx="716">
                  <c:v>339.39200000000005</c:v>
                </c:pt>
                <c:pt idx="717">
                  <c:v>340.78300000000002</c:v>
                </c:pt>
                <c:pt idx="718">
                  <c:v>341.02199999999999</c:v>
                </c:pt>
                <c:pt idx="719">
                  <c:v>341.37299999999999</c:v>
                </c:pt>
                <c:pt idx="720">
                  <c:v>341.54599999999999</c:v>
                </c:pt>
                <c:pt idx="721">
                  <c:v>341.41500000000002</c:v>
                </c:pt>
                <c:pt idx="722">
                  <c:v>341.202</c:v>
                </c:pt>
                <c:pt idx="723">
                  <c:v>340.42499999999995</c:v>
                </c:pt>
                <c:pt idx="724">
                  <c:v>339.51499999999999</c:v>
                </c:pt>
                <c:pt idx="725">
                  <c:v>338.72200000000004</c:v>
                </c:pt>
                <c:pt idx="726">
                  <c:v>338.25699999999995</c:v>
                </c:pt>
                <c:pt idx="727">
                  <c:v>338.05600000000004</c:v>
                </c:pt>
                <c:pt idx="728">
                  <c:v>337.31899999999996</c:v>
                </c:pt>
                <c:pt idx="729">
                  <c:v>336.52199999999999</c:v>
                </c:pt>
                <c:pt idx="730">
                  <c:v>335.96799999999996</c:v>
                </c:pt>
                <c:pt idx="731">
                  <c:v>335.52</c:v>
                </c:pt>
                <c:pt idx="732">
                  <c:v>335.17400000000004</c:v>
                </c:pt>
                <c:pt idx="733">
                  <c:v>334.78000000000003</c:v>
                </c:pt>
                <c:pt idx="734">
                  <c:v>334.44400000000002</c:v>
                </c:pt>
                <c:pt idx="735">
                  <c:v>334.34300000000002</c:v>
                </c:pt>
                <c:pt idx="736">
                  <c:v>334.46300000000002</c:v>
                </c:pt>
                <c:pt idx="737">
                  <c:v>334.46700000000004</c:v>
                </c:pt>
                <c:pt idx="738">
                  <c:v>334.36500000000001</c:v>
                </c:pt>
                <c:pt idx="739">
                  <c:v>334.36599999999999</c:v>
                </c:pt>
                <c:pt idx="740">
                  <c:v>334.40799999999996</c:v>
                </c:pt>
                <c:pt idx="741">
                  <c:v>334.41399999999999</c:v>
                </c:pt>
                <c:pt idx="742">
                  <c:v>334.35900000000004</c:v>
                </c:pt>
                <c:pt idx="743">
                  <c:v>334.36199999999997</c:v>
                </c:pt>
                <c:pt idx="744">
                  <c:v>334.40899999999999</c:v>
                </c:pt>
                <c:pt idx="745">
                  <c:v>334.387</c:v>
                </c:pt>
                <c:pt idx="746">
                  <c:v>334.34999999999997</c:v>
                </c:pt>
                <c:pt idx="747">
                  <c:v>334.36900000000003</c:v>
                </c:pt>
                <c:pt idx="748">
                  <c:v>334.39400000000001</c:v>
                </c:pt>
                <c:pt idx="749">
                  <c:v>334.36399999999998</c:v>
                </c:pt>
                <c:pt idx="750">
                  <c:v>334.35300000000001</c:v>
                </c:pt>
                <c:pt idx="751">
                  <c:v>334.37099999999998</c:v>
                </c:pt>
                <c:pt idx="752">
                  <c:v>334.37699999999995</c:v>
                </c:pt>
                <c:pt idx="753">
                  <c:v>334.34899999999999</c:v>
                </c:pt>
                <c:pt idx="754">
                  <c:v>334.351</c:v>
                </c:pt>
                <c:pt idx="755">
                  <c:v>334.37</c:v>
                </c:pt>
                <c:pt idx="756">
                  <c:v>334.36100000000005</c:v>
                </c:pt>
                <c:pt idx="757">
                  <c:v>334.346</c:v>
                </c:pt>
                <c:pt idx="758">
                  <c:v>334.35599999999999</c:v>
                </c:pt>
                <c:pt idx="759">
                  <c:v>334.36399999999998</c:v>
                </c:pt>
                <c:pt idx="760">
                  <c:v>334.34399999999999</c:v>
                </c:pt>
                <c:pt idx="761">
                  <c:v>334.346</c:v>
                </c:pt>
                <c:pt idx="762">
                  <c:v>334.35599999999999</c:v>
                </c:pt>
                <c:pt idx="763">
                  <c:v>334.358</c:v>
                </c:pt>
                <c:pt idx="764">
                  <c:v>334.32800000000003</c:v>
                </c:pt>
                <c:pt idx="765">
                  <c:v>334.31300000000005</c:v>
                </c:pt>
                <c:pt idx="766">
                  <c:v>334.27199999999999</c:v>
                </c:pt>
                <c:pt idx="767">
                  <c:v>334.03</c:v>
                </c:pt>
                <c:pt idx="768">
                  <c:v>333.875</c:v>
                </c:pt>
                <c:pt idx="769">
                  <c:v>334.04200000000003</c:v>
                </c:pt>
                <c:pt idx="770">
                  <c:v>334.32400000000001</c:v>
                </c:pt>
                <c:pt idx="771">
                  <c:v>334.95499999999998</c:v>
                </c:pt>
                <c:pt idx="772">
                  <c:v>335.86199999999997</c:v>
                </c:pt>
                <c:pt idx="773">
                  <c:v>337.31799999999998</c:v>
                </c:pt>
                <c:pt idx="774">
                  <c:v>339.07900000000001</c:v>
                </c:pt>
                <c:pt idx="775">
                  <c:v>340.38200000000001</c:v>
                </c:pt>
                <c:pt idx="776">
                  <c:v>341.91300000000001</c:v>
                </c:pt>
                <c:pt idx="777">
                  <c:v>343.625</c:v>
                </c:pt>
                <c:pt idx="778">
                  <c:v>343.99200000000002</c:v>
                </c:pt>
                <c:pt idx="779">
                  <c:v>343.34700000000004</c:v>
                </c:pt>
                <c:pt idx="780">
                  <c:v>343.07300000000004</c:v>
                </c:pt>
                <c:pt idx="781">
                  <c:v>343.09399999999999</c:v>
                </c:pt>
                <c:pt idx="782">
                  <c:v>342.89100000000002</c:v>
                </c:pt>
                <c:pt idx="783">
                  <c:v>341.68</c:v>
                </c:pt>
                <c:pt idx="784">
                  <c:v>339.47300000000001</c:v>
                </c:pt>
                <c:pt idx="785">
                  <c:v>338.22999999999996</c:v>
                </c:pt>
                <c:pt idx="786">
                  <c:v>338.24799999999999</c:v>
                </c:pt>
                <c:pt idx="787">
                  <c:v>338.22400000000005</c:v>
                </c:pt>
                <c:pt idx="788">
                  <c:v>337.15</c:v>
                </c:pt>
                <c:pt idx="789">
                  <c:v>336.16</c:v>
                </c:pt>
                <c:pt idx="790">
                  <c:v>335.91199999999998</c:v>
                </c:pt>
                <c:pt idx="791">
                  <c:v>335.90500000000003</c:v>
                </c:pt>
                <c:pt idx="792">
                  <c:v>335.48200000000003</c:v>
                </c:pt>
                <c:pt idx="793">
                  <c:v>335.262</c:v>
                </c:pt>
                <c:pt idx="794">
                  <c:v>335.51100000000002</c:v>
                </c:pt>
                <c:pt idx="795">
                  <c:v>335.584</c:v>
                </c:pt>
                <c:pt idx="796">
                  <c:v>335.34899999999999</c:v>
                </c:pt>
                <c:pt idx="797">
                  <c:v>335.28699999999998</c:v>
                </c:pt>
                <c:pt idx="798">
                  <c:v>335.48099999999999</c:v>
                </c:pt>
                <c:pt idx="799">
                  <c:v>335.399</c:v>
                </c:pt>
                <c:pt idx="800">
                  <c:v>335.28599999999994</c:v>
                </c:pt>
                <c:pt idx="801">
                  <c:v>335.38499999999999</c:v>
                </c:pt>
                <c:pt idx="802">
                  <c:v>335.43600000000004</c:v>
                </c:pt>
                <c:pt idx="803">
                  <c:v>335.32900000000001</c:v>
                </c:pt>
                <c:pt idx="804">
                  <c:v>335.31</c:v>
                </c:pt>
                <c:pt idx="805">
                  <c:v>335.42100000000005</c:v>
                </c:pt>
                <c:pt idx="806">
                  <c:v>335.36</c:v>
                </c:pt>
                <c:pt idx="807">
                  <c:v>335.30399999999997</c:v>
                </c:pt>
                <c:pt idx="808">
                  <c:v>335.36</c:v>
                </c:pt>
                <c:pt idx="809">
                  <c:v>335.38200000000001</c:v>
                </c:pt>
                <c:pt idx="810">
                  <c:v>335.32800000000003</c:v>
                </c:pt>
                <c:pt idx="811">
                  <c:v>335.31799999999998</c:v>
                </c:pt>
                <c:pt idx="812">
                  <c:v>335.36700000000002</c:v>
                </c:pt>
                <c:pt idx="813">
                  <c:v>335.34199999999998</c:v>
                </c:pt>
                <c:pt idx="814">
                  <c:v>335.315</c:v>
                </c:pt>
                <c:pt idx="815">
                  <c:v>335.33199999999999</c:v>
                </c:pt>
                <c:pt idx="816">
                  <c:v>335.34899999999999</c:v>
                </c:pt>
                <c:pt idx="817">
                  <c:v>335.33000000000004</c:v>
                </c:pt>
                <c:pt idx="818">
                  <c:v>335.31300000000005</c:v>
                </c:pt>
                <c:pt idx="819">
                  <c:v>335.34000000000003</c:v>
                </c:pt>
                <c:pt idx="820">
                  <c:v>335.34399999999999</c:v>
                </c:pt>
                <c:pt idx="821">
                  <c:v>335.31400000000002</c:v>
                </c:pt>
                <c:pt idx="822">
                  <c:v>335.30399999999997</c:v>
                </c:pt>
                <c:pt idx="823">
                  <c:v>335.25</c:v>
                </c:pt>
                <c:pt idx="824">
                  <c:v>335.214</c:v>
                </c:pt>
                <c:pt idx="825">
                  <c:v>335.024</c:v>
                </c:pt>
                <c:pt idx="826">
                  <c:v>334.654</c:v>
                </c:pt>
                <c:pt idx="827">
                  <c:v>335.03899999999999</c:v>
                </c:pt>
                <c:pt idx="828">
                  <c:v>336.22999999999996</c:v>
                </c:pt>
                <c:pt idx="829">
                  <c:v>338.49299999999999</c:v>
                </c:pt>
                <c:pt idx="830">
                  <c:v>341.39300000000003</c:v>
                </c:pt>
                <c:pt idx="831">
                  <c:v>344.86599999999999</c:v>
                </c:pt>
                <c:pt idx="832">
                  <c:v>347.476</c:v>
                </c:pt>
                <c:pt idx="833">
                  <c:v>348.46899999999999</c:v>
                </c:pt>
                <c:pt idx="834">
                  <c:v>349.03399999999999</c:v>
                </c:pt>
                <c:pt idx="835">
                  <c:v>349.65499999999997</c:v>
                </c:pt>
                <c:pt idx="836">
                  <c:v>349.3</c:v>
                </c:pt>
                <c:pt idx="837">
                  <c:v>348.97499999999997</c:v>
                </c:pt>
                <c:pt idx="838">
                  <c:v>348.976</c:v>
                </c:pt>
                <c:pt idx="839">
                  <c:v>348.255</c:v>
                </c:pt>
                <c:pt idx="840">
                  <c:v>347.22500000000002</c:v>
                </c:pt>
                <c:pt idx="841">
                  <c:v>346.41800000000001</c:v>
                </c:pt>
                <c:pt idx="842">
                  <c:v>346.18700000000001</c:v>
                </c:pt>
                <c:pt idx="843">
                  <c:v>345.75800000000004</c:v>
                </c:pt>
                <c:pt idx="844">
                  <c:v>344.93400000000003</c:v>
                </c:pt>
                <c:pt idx="845">
                  <c:v>344.346</c:v>
                </c:pt>
                <c:pt idx="846">
                  <c:v>343.79700000000003</c:v>
                </c:pt>
                <c:pt idx="847">
                  <c:v>343.29399999999998</c:v>
                </c:pt>
                <c:pt idx="848">
                  <c:v>342.83300000000003</c:v>
                </c:pt>
                <c:pt idx="849">
                  <c:v>342.50900000000001</c:v>
                </c:pt>
                <c:pt idx="850">
                  <c:v>342.25</c:v>
                </c:pt>
                <c:pt idx="851">
                  <c:v>342.26800000000003</c:v>
                </c:pt>
                <c:pt idx="852">
                  <c:v>342.34800000000001</c:v>
                </c:pt>
                <c:pt idx="853">
                  <c:v>342.32499999999999</c:v>
                </c:pt>
                <c:pt idx="854">
                  <c:v>342.25600000000003</c:v>
                </c:pt>
                <c:pt idx="855">
                  <c:v>342.24799999999999</c:v>
                </c:pt>
                <c:pt idx="856">
                  <c:v>342.32</c:v>
                </c:pt>
                <c:pt idx="857">
                  <c:v>342.28199999999998</c:v>
                </c:pt>
                <c:pt idx="858">
                  <c:v>342.22399999999999</c:v>
                </c:pt>
                <c:pt idx="859">
                  <c:v>342.25400000000002</c:v>
                </c:pt>
                <c:pt idx="860">
                  <c:v>342.286</c:v>
                </c:pt>
                <c:pt idx="861">
                  <c:v>342.24200000000002</c:v>
                </c:pt>
                <c:pt idx="862">
                  <c:v>342.22399999999999</c:v>
                </c:pt>
                <c:pt idx="863">
                  <c:v>342.25700000000001</c:v>
                </c:pt>
                <c:pt idx="864">
                  <c:v>342.25799999999998</c:v>
                </c:pt>
                <c:pt idx="865">
                  <c:v>342.22399999999999</c:v>
                </c:pt>
                <c:pt idx="866">
                  <c:v>342.226</c:v>
                </c:pt>
                <c:pt idx="867">
                  <c:v>342.25400000000002</c:v>
                </c:pt>
                <c:pt idx="868">
                  <c:v>342.23900000000003</c:v>
                </c:pt>
                <c:pt idx="869">
                  <c:v>342.21499999999997</c:v>
                </c:pt>
                <c:pt idx="870">
                  <c:v>342.22799999999995</c:v>
                </c:pt>
                <c:pt idx="871">
                  <c:v>342.24100000000004</c:v>
                </c:pt>
                <c:pt idx="872">
                  <c:v>342.22500000000002</c:v>
                </c:pt>
                <c:pt idx="873">
                  <c:v>342.214</c:v>
                </c:pt>
                <c:pt idx="874">
                  <c:v>342.22799999999995</c:v>
                </c:pt>
                <c:pt idx="875">
                  <c:v>342.22899999999998</c:v>
                </c:pt>
                <c:pt idx="876">
                  <c:v>342.21199999999999</c:v>
                </c:pt>
                <c:pt idx="877">
                  <c:v>342.214</c:v>
                </c:pt>
                <c:pt idx="878">
                  <c:v>342.22899999999998</c:v>
                </c:pt>
                <c:pt idx="879">
                  <c:v>342.21899999999999</c:v>
                </c:pt>
                <c:pt idx="880">
                  <c:v>342.19300000000004</c:v>
                </c:pt>
                <c:pt idx="881">
                  <c:v>342.18399999999997</c:v>
                </c:pt>
                <c:pt idx="882">
                  <c:v>342.072</c:v>
                </c:pt>
                <c:pt idx="883">
                  <c:v>341.80799999999999</c:v>
                </c:pt>
                <c:pt idx="884">
                  <c:v>341.73099999999999</c:v>
                </c:pt>
                <c:pt idx="885">
                  <c:v>342.01499999999999</c:v>
                </c:pt>
                <c:pt idx="886">
                  <c:v>342.303</c:v>
                </c:pt>
                <c:pt idx="887">
                  <c:v>342.86799999999999</c:v>
                </c:pt>
                <c:pt idx="888">
                  <c:v>343.76900000000001</c:v>
                </c:pt>
                <c:pt idx="889">
                  <c:v>345.58</c:v>
                </c:pt>
                <c:pt idx="890">
                  <c:v>347.726</c:v>
                </c:pt>
                <c:pt idx="891">
                  <c:v>349.44599999999997</c:v>
                </c:pt>
                <c:pt idx="892">
                  <c:v>351.08800000000002</c:v>
                </c:pt>
                <c:pt idx="893">
                  <c:v>352.19200000000001</c:v>
                </c:pt>
                <c:pt idx="894">
                  <c:v>352.00100000000003</c:v>
                </c:pt>
                <c:pt idx="895">
                  <c:v>351.57300000000004</c:v>
                </c:pt>
                <c:pt idx="896">
                  <c:v>351.31600000000003</c:v>
                </c:pt>
                <c:pt idx="897">
                  <c:v>351.09100000000001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08-4D1D-A1B9-25952AACA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775903"/>
        <c:axId val="47793375"/>
      </c:scatterChart>
      <c:valAx>
        <c:axId val="47775903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93375"/>
        <c:crosses val="autoZero"/>
        <c:crossBetween val="midCat"/>
      </c:valAx>
      <c:valAx>
        <c:axId val="47793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75903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Z vs t (Tilted 30 x 7.5mm)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turtle_d30_30t_7.5c_bent!$E$1</c:f>
              <c:strCache>
                <c:ptCount val="1"/>
                <c:pt idx="0">
                  <c:v>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2"/>
            <c:spPr>
              <a:solidFill>
                <a:schemeClr val="lt1"/>
              </a:solidFill>
              <a:ln w="15875">
                <a:solidFill>
                  <a:srgbClr val="00B0F0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4.8938101487314083E-2"/>
                  <c:y val="0.23106481481481481"/>
                </c:manualLayout>
              </c:layout>
              <c:numFmt formatCode="#,##0.0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turtle_d30_30t_7.5c_bent!$B$2:$B$904</c:f>
              <c:numCache>
                <c:formatCode>General</c:formatCode>
                <c:ptCount val="903"/>
                <c:pt idx="0">
                  <c:v>0</c:v>
                </c:pt>
                <c:pt idx="1">
                  <c:v>3.3333000000000002E-2</c:v>
                </c:pt>
                <c:pt idx="2">
                  <c:v>6.6667000000000004E-2</c:v>
                </c:pt>
                <c:pt idx="3">
                  <c:v>0.1</c:v>
                </c:pt>
                <c:pt idx="4">
                  <c:v>0.13333300000000001</c:v>
                </c:pt>
                <c:pt idx="5">
                  <c:v>0.16666700000000001</c:v>
                </c:pt>
                <c:pt idx="6">
                  <c:v>0.2</c:v>
                </c:pt>
                <c:pt idx="7">
                  <c:v>0.23333300000000001</c:v>
                </c:pt>
                <c:pt idx="8">
                  <c:v>0.26666699999999999</c:v>
                </c:pt>
                <c:pt idx="9">
                  <c:v>0.3</c:v>
                </c:pt>
                <c:pt idx="10">
                  <c:v>0.33333299999999999</c:v>
                </c:pt>
                <c:pt idx="11">
                  <c:v>0.36666700000000002</c:v>
                </c:pt>
                <c:pt idx="12">
                  <c:v>0.4</c:v>
                </c:pt>
                <c:pt idx="13">
                  <c:v>0.43333300000000002</c:v>
                </c:pt>
                <c:pt idx="14">
                  <c:v>0.466667</c:v>
                </c:pt>
                <c:pt idx="15">
                  <c:v>0.5</c:v>
                </c:pt>
                <c:pt idx="16">
                  <c:v>0.53333299999999995</c:v>
                </c:pt>
                <c:pt idx="17">
                  <c:v>0.56666700000000003</c:v>
                </c:pt>
                <c:pt idx="18">
                  <c:v>0.6</c:v>
                </c:pt>
                <c:pt idx="19">
                  <c:v>0.63333300000000003</c:v>
                </c:pt>
                <c:pt idx="20">
                  <c:v>0.66666700000000001</c:v>
                </c:pt>
                <c:pt idx="21">
                  <c:v>0.7</c:v>
                </c:pt>
                <c:pt idx="22">
                  <c:v>0.73333300000000001</c:v>
                </c:pt>
                <c:pt idx="23">
                  <c:v>0.76666699999999999</c:v>
                </c:pt>
                <c:pt idx="24">
                  <c:v>0.8</c:v>
                </c:pt>
                <c:pt idx="25">
                  <c:v>0.83333299999999999</c:v>
                </c:pt>
                <c:pt idx="26">
                  <c:v>0.86666699999999997</c:v>
                </c:pt>
                <c:pt idx="27">
                  <c:v>0.9</c:v>
                </c:pt>
                <c:pt idx="28">
                  <c:v>0.93333299999999997</c:v>
                </c:pt>
                <c:pt idx="29">
                  <c:v>0.96666700000000005</c:v>
                </c:pt>
                <c:pt idx="30">
                  <c:v>1</c:v>
                </c:pt>
                <c:pt idx="31">
                  <c:v>1.0333330000000001</c:v>
                </c:pt>
                <c:pt idx="32">
                  <c:v>1.066667</c:v>
                </c:pt>
                <c:pt idx="33">
                  <c:v>1.1000000000000001</c:v>
                </c:pt>
                <c:pt idx="34">
                  <c:v>1.1333329999999999</c:v>
                </c:pt>
                <c:pt idx="35">
                  <c:v>1.1666669999999999</c:v>
                </c:pt>
                <c:pt idx="36">
                  <c:v>1.2</c:v>
                </c:pt>
                <c:pt idx="37">
                  <c:v>1.233333</c:v>
                </c:pt>
                <c:pt idx="38">
                  <c:v>1.266667</c:v>
                </c:pt>
                <c:pt idx="39">
                  <c:v>1.3</c:v>
                </c:pt>
                <c:pt idx="40">
                  <c:v>1.3333330000000001</c:v>
                </c:pt>
                <c:pt idx="41">
                  <c:v>1.3666670000000001</c:v>
                </c:pt>
                <c:pt idx="42">
                  <c:v>1.4</c:v>
                </c:pt>
                <c:pt idx="43">
                  <c:v>1.433333</c:v>
                </c:pt>
                <c:pt idx="44">
                  <c:v>1.4666669999999999</c:v>
                </c:pt>
                <c:pt idx="45">
                  <c:v>1.5</c:v>
                </c:pt>
                <c:pt idx="46">
                  <c:v>1.566667</c:v>
                </c:pt>
                <c:pt idx="47">
                  <c:v>1.6</c:v>
                </c:pt>
                <c:pt idx="48">
                  <c:v>1.6333329999999999</c:v>
                </c:pt>
                <c:pt idx="49">
                  <c:v>1.6666669999999999</c:v>
                </c:pt>
                <c:pt idx="50">
                  <c:v>1.7</c:v>
                </c:pt>
                <c:pt idx="51">
                  <c:v>1.733333</c:v>
                </c:pt>
                <c:pt idx="52">
                  <c:v>1.766667</c:v>
                </c:pt>
                <c:pt idx="53">
                  <c:v>1.8</c:v>
                </c:pt>
                <c:pt idx="54">
                  <c:v>1.8333330000000001</c:v>
                </c:pt>
                <c:pt idx="55">
                  <c:v>1.8666670000000001</c:v>
                </c:pt>
                <c:pt idx="56">
                  <c:v>1.9</c:v>
                </c:pt>
                <c:pt idx="57">
                  <c:v>1.933333</c:v>
                </c:pt>
                <c:pt idx="58">
                  <c:v>1.9666669999999999</c:v>
                </c:pt>
                <c:pt idx="59">
                  <c:v>2</c:v>
                </c:pt>
                <c:pt idx="60">
                  <c:v>2.0333329999999998</c:v>
                </c:pt>
                <c:pt idx="61">
                  <c:v>2.0666669999999998</c:v>
                </c:pt>
                <c:pt idx="62">
                  <c:v>2.1</c:v>
                </c:pt>
                <c:pt idx="63">
                  <c:v>2.1333329999999999</c:v>
                </c:pt>
                <c:pt idx="64">
                  <c:v>2.1666669999999999</c:v>
                </c:pt>
                <c:pt idx="65">
                  <c:v>2.2000000000000002</c:v>
                </c:pt>
                <c:pt idx="66">
                  <c:v>2.233333</c:v>
                </c:pt>
                <c:pt idx="67">
                  <c:v>2.266667</c:v>
                </c:pt>
                <c:pt idx="68">
                  <c:v>2.2999999999999998</c:v>
                </c:pt>
                <c:pt idx="69">
                  <c:v>2.3333330000000001</c:v>
                </c:pt>
                <c:pt idx="70">
                  <c:v>2.3666670000000001</c:v>
                </c:pt>
                <c:pt idx="71">
                  <c:v>2.4</c:v>
                </c:pt>
                <c:pt idx="72">
                  <c:v>2.4333330000000002</c:v>
                </c:pt>
                <c:pt idx="73">
                  <c:v>2.4666670000000002</c:v>
                </c:pt>
                <c:pt idx="74">
                  <c:v>2.5</c:v>
                </c:pt>
                <c:pt idx="75">
                  <c:v>2.5333329999999998</c:v>
                </c:pt>
                <c:pt idx="76">
                  <c:v>2.5666669999999998</c:v>
                </c:pt>
                <c:pt idx="77">
                  <c:v>2.6</c:v>
                </c:pt>
                <c:pt idx="78">
                  <c:v>2.6333329999999999</c:v>
                </c:pt>
                <c:pt idx="79">
                  <c:v>2.6666669999999999</c:v>
                </c:pt>
                <c:pt idx="80">
                  <c:v>2.7</c:v>
                </c:pt>
                <c:pt idx="81">
                  <c:v>2.733333</c:v>
                </c:pt>
                <c:pt idx="82">
                  <c:v>2.766667</c:v>
                </c:pt>
                <c:pt idx="83">
                  <c:v>2.8</c:v>
                </c:pt>
                <c:pt idx="84">
                  <c:v>2.8333330000000001</c:v>
                </c:pt>
                <c:pt idx="85">
                  <c:v>2.8666670000000001</c:v>
                </c:pt>
                <c:pt idx="86">
                  <c:v>2.9</c:v>
                </c:pt>
                <c:pt idx="87">
                  <c:v>2.9333330000000002</c:v>
                </c:pt>
                <c:pt idx="88">
                  <c:v>2.9666670000000002</c:v>
                </c:pt>
                <c:pt idx="89">
                  <c:v>3</c:v>
                </c:pt>
                <c:pt idx="90">
                  <c:v>3.0333329999999998</c:v>
                </c:pt>
                <c:pt idx="91">
                  <c:v>3.0666669999999998</c:v>
                </c:pt>
                <c:pt idx="92">
                  <c:v>3.1</c:v>
                </c:pt>
                <c:pt idx="93">
                  <c:v>3.1333329999999999</c:v>
                </c:pt>
                <c:pt idx="94">
                  <c:v>3.1666669999999999</c:v>
                </c:pt>
                <c:pt idx="95">
                  <c:v>3.2</c:v>
                </c:pt>
                <c:pt idx="96">
                  <c:v>3.233333</c:v>
                </c:pt>
                <c:pt idx="97">
                  <c:v>3.266667</c:v>
                </c:pt>
                <c:pt idx="98">
                  <c:v>3.3</c:v>
                </c:pt>
                <c:pt idx="99">
                  <c:v>3.3333330000000001</c:v>
                </c:pt>
                <c:pt idx="100">
                  <c:v>3.3666670000000001</c:v>
                </c:pt>
                <c:pt idx="101">
                  <c:v>3.4</c:v>
                </c:pt>
                <c:pt idx="102">
                  <c:v>3.4333330000000002</c:v>
                </c:pt>
                <c:pt idx="103">
                  <c:v>3.4666670000000002</c:v>
                </c:pt>
                <c:pt idx="104">
                  <c:v>3.5</c:v>
                </c:pt>
                <c:pt idx="105">
                  <c:v>3.5333329999999998</c:v>
                </c:pt>
                <c:pt idx="106">
                  <c:v>3.5666669999999998</c:v>
                </c:pt>
                <c:pt idx="107">
                  <c:v>3.6</c:v>
                </c:pt>
                <c:pt idx="108">
                  <c:v>3.6333329999999999</c:v>
                </c:pt>
                <c:pt idx="109">
                  <c:v>3.6666669999999999</c:v>
                </c:pt>
                <c:pt idx="110">
                  <c:v>3.7</c:v>
                </c:pt>
                <c:pt idx="111">
                  <c:v>3.733333</c:v>
                </c:pt>
                <c:pt idx="112">
                  <c:v>3.766667</c:v>
                </c:pt>
                <c:pt idx="113">
                  <c:v>3.8</c:v>
                </c:pt>
                <c:pt idx="114">
                  <c:v>3.8333330000000001</c:v>
                </c:pt>
                <c:pt idx="115">
                  <c:v>3.8666670000000001</c:v>
                </c:pt>
                <c:pt idx="116">
                  <c:v>3.9</c:v>
                </c:pt>
                <c:pt idx="117">
                  <c:v>3.9333330000000002</c:v>
                </c:pt>
                <c:pt idx="118">
                  <c:v>3.9666670000000002</c:v>
                </c:pt>
                <c:pt idx="119">
                  <c:v>4</c:v>
                </c:pt>
                <c:pt idx="120">
                  <c:v>4.0333329999999998</c:v>
                </c:pt>
                <c:pt idx="121">
                  <c:v>4.0666669999999998</c:v>
                </c:pt>
                <c:pt idx="122">
                  <c:v>4.0999999999999996</c:v>
                </c:pt>
                <c:pt idx="123">
                  <c:v>4.1333330000000004</c:v>
                </c:pt>
                <c:pt idx="124">
                  <c:v>4.1666670000000003</c:v>
                </c:pt>
                <c:pt idx="125">
                  <c:v>4.2</c:v>
                </c:pt>
                <c:pt idx="126">
                  <c:v>4.233333</c:v>
                </c:pt>
                <c:pt idx="127">
                  <c:v>4.266667</c:v>
                </c:pt>
                <c:pt idx="128">
                  <c:v>4.3</c:v>
                </c:pt>
                <c:pt idx="129">
                  <c:v>4.3333329999999997</c:v>
                </c:pt>
                <c:pt idx="130">
                  <c:v>4.3666669999999996</c:v>
                </c:pt>
                <c:pt idx="131">
                  <c:v>4.4000000000000004</c:v>
                </c:pt>
                <c:pt idx="132">
                  <c:v>4.4333330000000002</c:v>
                </c:pt>
                <c:pt idx="133">
                  <c:v>4.4666670000000002</c:v>
                </c:pt>
                <c:pt idx="134">
                  <c:v>4.5</c:v>
                </c:pt>
                <c:pt idx="135">
                  <c:v>4.5333329999999998</c:v>
                </c:pt>
                <c:pt idx="136">
                  <c:v>4.5666669999999998</c:v>
                </c:pt>
                <c:pt idx="137">
                  <c:v>4.5999999999999996</c:v>
                </c:pt>
                <c:pt idx="138">
                  <c:v>4.6333330000000004</c:v>
                </c:pt>
                <c:pt idx="139">
                  <c:v>4.6666670000000003</c:v>
                </c:pt>
                <c:pt idx="140">
                  <c:v>4.7</c:v>
                </c:pt>
                <c:pt idx="141">
                  <c:v>4.733333</c:v>
                </c:pt>
                <c:pt idx="142">
                  <c:v>4.766667</c:v>
                </c:pt>
                <c:pt idx="143">
                  <c:v>4.8</c:v>
                </c:pt>
                <c:pt idx="144">
                  <c:v>4.8333329999999997</c:v>
                </c:pt>
                <c:pt idx="145">
                  <c:v>4.8666669999999996</c:v>
                </c:pt>
                <c:pt idx="146">
                  <c:v>4.9000000000000004</c:v>
                </c:pt>
                <c:pt idx="147">
                  <c:v>4.9333330000000002</c:v>
                </c:pt>
                <c:pt idx="148">
                  <c:v>4.9666670000000002</c:v>
                </c:pt>
                <c:pt idx="149">
                  <c:v>5</c:v>
                </c:pt>
                <c:pt idx="150">
                  <c:v>5.0333329999999998</c:v>
                </c:pt>
                <c:pt idx="151">
                  <c:v>5.0666669999999998</c:v>
                </c:pt>
                <c:pt idx="152">
                  <c:v>5.0999999999999996</c:v>
                </c:pt>
                <c:pt idx="153">
                  <c:v>5.1333330000000004</c:v>
                </c:pt>
                <c:pt idx="154">
                  <c:v>5.1666670000000003</c:v>
                </c:pt>
                <c:pt idx="155">
                  <c:v>5.2</c:v>
                </c:pt>
                <c:pt idx="156">
                  <c:v>5.233333</c:v>
                </c:pt>
                <c:pt idx="157">
                  <c:v>5.266667</c:v>
                </c:pt>
                <c:pt idx="158">
                  <c:v>5.3</c:v>
                </c:pt>
                <c:pt idx="159">
                  <c:v>5.3333329999999997</c:v>
                </c:pt>
                <c:pt idx="160">
                  <c:v>5.3666669999999996</c:v>
                </c:pt>
                <c:pt idx="161">
                  <c:v>5.4</c:v>
                </c:pt>
                <c:pt idx="162">
                  <c:v>5.4333330000000002</c:v>
                </c:pt>
                <c:pt idx="163">
                  <c:v>5.4666670000000002</c:v>
                </c:pt>
                <c:pt idx="164">
                  <c:v>5.5</c:v>
                </c:pt>
                <c:pt idx="165">
                  <c:v>5.5333329999999998</c:v>
                </c:pt>
                <c:pt idx="166">
                  <c:v>5.5666669999999998</c:v>
                </c:pt>
                <c:pt idx="167">
                  <c:v>5.6</c:v>
                </c:pt>
                <c:pt idx="168">
                  <c:v>5.6333330000000004</c:v>
                </c:pt>
                <c:pt idx="169">
                  <c:v>5.6666670000000003</c:v>
                </c:pt>
                <c:pt idx="170">
                  <c:v>5.7</c:v>
                </c:pt>
                <c:pt idx="171">
                  <c:v>5.733333</c:v>
                </c:pt>
                <c:pt idx="172">
                  <c:v>5.766667</c:v>
                </c:pt>
                <c:pt idx="173">
                  <c:v>5.8</c:v>
                </c:pt>
                <c:pt idx="174">
                  <c:v>5.8333329999999997</c:v>
                </c:pt>
                <c:pt idx="175">
                  <c:v>5.8666669999999996</c:v>
                </c:pt>
                <c:pt idx="176">
                  <c:v>5.9</c:v>
                </c:pt>
                <c:pt idx="177">
                  <c:v>5.9333330000000002</c:v>
                </c:pt>
                <c:pt idx="178">
                  <c:v>5.9666670000000002</c:v>
                </c:pt>
                <c:pt idx="179">
                  <c:v>6</c:v>
                </c:pt>
                <c:pt idx="180">
                  <c:v>6.0333329999999998</c:v>
                </c:pt>
                <c:pt idx="181">
                  <c:v>6.0666669999999998</c:v>
                </c:pt>
                <c:pt idx="182">
                  <c:v>6.1</c:v>
                </c:pt>
                <c:pt idx="183">
                  <c:v>6.1333330000000004</c:v>
                </c:pt>
                <c:pt idx="184">
                  <c:v>6.1666670000000003</c:v>
                </c:pt>
                <c:pt idx="185">
                  <c:v>6.2</c:v>
                </c:pt>
                <c:pt idx="186">
                  <c:v>6.233333</c:v>
                </c:pt>
                <c:pt idx="187">
                  <c:v>6.266667</c:v>
                </c:pt>
                <c:pt idx="188">
                  <c:v>6.3</c:v>
                </c:pt>
                <c:pt idx="189">
                  <c:v>6.3333329999999997</c:v>
                </c:pt>
                <c:pt idx="190">
                  <c:v>6.3666669999999996</c:v>
                </c:pt>
                <c:pt idx="191">
                  <c:v>6.4</c:v>
                </c:pt>
                <c:pt idx="192">
                  <c:v>6.4333330000000002</c:v>
                </c:pt>
                <c:pt idx="193">
                  <c:v>6.4666670000000002</c:v>
                </c:pt>
                <c:pt idx="194">
                  <c:v>6.5</c:v>
                </c:pt>
                <c:pt idx="195">
                  <c:v>6.5333329999999998</c:v>
                </c:pt>
                <c:pt idx="196">
                  <c:v>6.5666669999999998</c:v>
                </c:pt>
                <c:pt idx="197">
                  <c:v>6.6</c:v>
                </c:pt>
                <c:pt idx="198">
                  <c:v>6.6333330000000004</c:v>
                </c:pt>
                <c:pt idx="199">
                  <c:v>6.6666670000000003</c:v>
                </c:pt>
                <c:pt idx="200">
                  <c:v>6.7</c:v>
                </c:pt>
                <c:pt idx="201">
                  <c:v>6.733333</c:v>
                </c:pt>
                <c:pt idx="202">
                  <c:v>6.766667</c:v>
                </c:pt>
                <c:pt idx="203">
                  <c:v>6.8</c:v>
                </c:pt>
                <c:pt idx="204">
                  <c:v>6.8333329999999997</c:v>
                </c:pt>
                <c:pt idx="205">
                  <c:v>6.8666669999999996</c:v>
                </c:pt>
                <c:pt idx="206">
                  <c:v>6.9</c:v>
                </c:pt>
                <c:pt idx="207">
                  <c:v>6.9333330000000002</c:v>
                </c:pt>
                <c:pt idx="208">
                  <c:v>6.9666670000000002</c:v>
                </c:pt>
                <c:pt idx="209">
                  <c:v>7</c:v>
                </c:pt>
                <c:pt idx="210">
                  <c:v>7.0333329999999998</c:v>
                </c:pt>
                <c:pt idx="211">
                  <c:v>7.0666669999999998</c:v>
                </c:pt>
                <c:pt idx="212">
                  <c:v>7.1</c:v>
                </c:pt>
                <c:pt idx="213">
                  <c:v>7.1333330000000004</c:v>
                </c:pt>
                <c:pt idx="214">
                  <c:v>7.1666670000000003</c:v>
                </c:pt>
                <c:pt idx="215">
                  <c:v>7.2</c:v>
                </c:pt>
                <c:pt idx="216">
                  <c:v>7.233333</c:v>
                </c:pt>
                <c:pt idx="217">
                  <c:v>7.266667</c:v>
                </c:pt>
                <c:pt idx="218">
                  <c:v>7.3</c:v>
                </c:pt>
                <c:pt idx="219">
                  <c:v>7.3333329999999997</c:v>
                </c:pt>
                <c:pt idx="220">
                  <c:v>7.3666669999999996</c:v>
                </c:pt>
                <c:pt idx="221">
                  <c:v>7.4</c:v>
                </c:pt>
                <c:pt idx="222">
                  <c:v>7.4333330000000002</c:v>
                </c:pt>
                <c:pt idx="223">
                  <c:v>7.4666670000000002</c:v>
                </c:pt>
                <c:pt idx="224">
                  <c:v>7.5</c:v>
                </c:pt>
                <c:pt idx="225">
                  <c:v>7.5333329999999998</c:v>
                </c:pt>
                <c:pt idx="226">
                  <c:v>7.5666669999999998</c:v>
                </c:pt>
                <c:pt idx="227">
                  <c:v>7.6</c:v>
                </c:pt>
                <c:pt idx="228">
                  <c:v>7.6333330000000004</c:v>
                </c:pt>
                <c:pt idx="229">
                  <c:v>7.6666670000000003</c:v>
                </c:pt>
                <c:pt idx="230">
                  <c:v>7.7</c:v>
                </c:pt>
                <c:pt idx="231">
                  <c:v>7.733333</c:v>
                </c:pt>
                <c:pt idx="232">
                  <c:v>7.766667</c:v>
                </c:pt>
                <c:pt idx="233">
                  <c:v>7.8</c:v>
                </c:pt>
                <c:pt idx="234">
                  <c:v>7.8333329999999997</c:v>
                </c:pt>
                <c:pt idx="235">
                  <c:v>7.8666669999999996</c:v>
                </c:pt>
                <c:pt idx="236">
                  <c:v>7.9</c:v>
                </c:pt>
                <c:pt idx="237">
                  <c:v>7.9333330000000002</c:v>
                </c:pt>
                <c:pt idx="238">
                  <c:v>7.9666670000000002</c:v>
                </c:pt>
                <c:pt idx="239">
                  <c:v>8</c:v>
                </c:pt>
                <c:pt idx="240">
                  <c:v>8.0333330000000007</c:v>
                </c:pt>
                <c:pt idx="241">
                  <c:v>8.0666670000000007</c:v>
                </c:pt>
                <c:pt idx="242">
                  <c:v>8.1</c:v>
                </c:pt>
                <c:pt idx="243">
                  <c:v>8.1333330000000004</c:v>
                </c:pt>
                <c:pt idx="244">
                  <c:v>8.1666670000000003</c:v>
                </c:pt>
                <c:pt idx="245">
                  <c:v>8.1999999999999993</c:v>
                </c:pt>
                <c:pt idx="246">
                  <c:v>8.233333</c:v>
                </c:pt>
                <c:pt idx="247">
                  <c:v>8.266667</c:v>
                </c:pt>
                <c:pt idx="248">
                  <c:v>8.3000000000000007</c:v>
                </c:pt>
                <c:pt idx="249">
                  <c:v>8.3333329999999997</c:v>
                </c:pt>
                <c:pt idx="250">
                  <c:v>8.3666669999999996</c:v>
                </c:pt>
                <c:pt idx="251">
                  <c:v>8.4</c:v>
                </c:pt>
                <c:pt idx="252">
                  <c:v>8.4333329999999993</c:v>
                </c:pt>
                <c:pt idx="253">
                  <c:v>8.4666669999999993</c:v>
                </c:pt>
                <c:pt idx="254">
                  <c:v>8.5</c:v>
                </c:pt>
                <c:pt idx="255">
                  <c:v>8.5333330000000007</c:v>
                </c:pt>
                <c:pt idx="256">
                  <c:v>8.5666670000000007</c:v>
                </c:pt>
                <c:pt idx="257">
                  <c:v>8.6</c:v>
                </c:pt>
                <c:pt idx="258">
                  <c:v>8.6333330000000004</c:v>
                </c:pt>
                <c:pt idx="259">
                  <c:v>8.6666670000000003</c:v>
                </c:pt>
                <c:pt idx="260">
                  <c:v>8.6999999999999993</c:v>
                </c:pt>
                <c:pt idx="261">
                  <c:v>8.733333</c:v>
                </c:pt>
                <c:pt idx="262">
                  <c:v>8.766667</c:v>
                </c:pt>
                <c:pt idx="263">
                  <c:v>8.8000000000000007</c:v>
                </c:pt>
                <c:pt idx="264">
                  <c:v>8.8333329999999997</c:v>
                </c:pt>
                <c:pt idx="265">
                  <c:v>8.8666669999999996</c:v>
                </c:pt>
                <c:pt idx="266">
                  <c:v>8.9</c:v>
                </c:pt>
                <c:pt idx="267">
                  <c:v>8.9333329999999993</c:v>
                </c:pt>
                <c:pt idx="268">
                  <c:v>8.9666669999999993</c:v>
                </c:pt>
                <c:pt idx="269">
                  <c:v>9</c:v>
                </c:pt>
                <c:pt idx="270">
                  <c:v>9.0333330000000007</c:v>
                </c:pt>
                <c:pt idx="271">
                  <c:v>9.0666670000000007</c:v>
                </c:pt>
                <c:pt idx="272">
                  <c:v>9.1</c:v>
                </c:pt>
                <c:pt idx="273">
                  <c:v>9.1333330000000004</c:v>
                </c:pt>
                <c:pt idx="274">
                  <c:v>9.1666670000000003</c:v>
                </c:pt>
                <c:pt idx="275">
                  <c:v>9.1999999999999993</c:v>
                </c:pt>
                <c:pt idx="276">
                  <c:v>9.233333</c:v>
                </c:pt>
                <c:pt idx="277">
                  <c:v>9.266667</c:v>
                </c:pt>
                <c:pt idx="278">
                  <c:v>9.3000000000000007</c:v>
                </c:pt>
                <c:pt idx="279">
                  <c:v>9.3333329999999997</c:v>
                </c:pt>
                <c:pt idx="280">
                  <c:v>9.3666669999999996</c:v>
                </c:pt>
                <c:pt idx="281">
                  <c:v>9.4</c:v>
                </c:pt>
                <c:pt idx="282">
                  <c:v>9.4333329999999993</c:v>
                </c:pt>
                <c:pt idx="283">
                  <c:v>9.4666669999999993</c:v>
                </c:pt>
                <c:pt idx="284">
                  <c:v>9.5</c:v>
                </c:pt>
                <c:pt idx="285">
                  <c:v>9.5333330000000007</c:v>
                </c:pt>
                <c:pt idx="286">
                  <c:v>9.5666670000000007</c:v>
                </c:pt>
                <c:pt idx="287">
                  <c:v>9.6</c:v>
                </c:pt>
                <c:pt idx="288">
                  <c:v>9.6333330000000004</c:v>
                </c:pt>
                <c:pt idx="289">
                  <c:v>9.6666670000000003</c:v>
                </c:pt>
                <c:pt idx="290">
                  <c:v>9.6999999999999993</c:v>
                </c:pt>
                <c:pt idx="291">
                  <c:v>9.733333</c:v>
                </c:pt>
                <c:pt idx="292">
                  <c:v>9.766667</c:v>
                </c:pt>
                <c:pt idx="293">
                  <c:v>9.8000000000000007</c:v>
                </c:pt>
                <c:pt idx="294">
                  <c:v>9.8333329999999997</c:v>
                </c:pt>
                <c:pt idx="295">
                  <c:v>9.8666669999999996</c:v>
                </c:pt>
                <c:pt idx="296">
                  <c:v>9.9</c:v>
                </c:pt>
                <c:pt idx="297">
                  <c:v>9.9333329999999993</c:v>
                </c:pt>
                <c:pt idx="298">
                  <c:v>9.9666669999999993</c:v>
                </c:pt>
                <c:pt idx="299">
                  <c:v>10</c:v>
                </c:pt>
                <c:pt idx="300">
                  <c:v>10.033333000000001</c:v>
                </c:pt>
                <c:pt idx="301">
                  <c:v>10.066667000000001</c:v>
                </c:pt>
                <c:pt idx="302">
                  <c:v>10.1</c:v>
                </c:pt>
                <c:pt idx="303">
                  <c:v>10.133333</c:v>
                </c:pt>
                <c:pt idx="304">
                  <c:v>10.166667</c:v>
                </c:pt>
                <c:pt idx="305">
                  <c:v>10.199999999999999</c:v>
                </c:pt>
                <c:pt idx="306">
                  <c:v>10.233333</c:v>
                </c:pt>
                <c:pt idx="307">
                  <c:v>10.266667</c:v>
                </c:pt>
                <c:pt idx="308">
                  <c:v>10.3</c:v>
                </c:pt>
                <c:pt idx="309">
                  <c:v>10.333333</c:v>
                </c:pt>
                <c:pt idx="310">
                  <c:v>10.366667</c:v>
                </c:pt>
                <c:pt idx="311">
                  <c:v>10.4</c:v>
                </c:pt>
                <c:pt idx="312">
                  <c:v>10.433332999999999</c:v>
                </c:pt>
                <c:pt idx="313">
                  <c:v>10.466666999999999</c:v>
                </c:pt>
                <c:pt idx="314">
                  <c:v>10.5</c:v>
                </c:pt>
                <c:pt idx="315">
                  <c:v>10.533333000000001</c:v>
                </c:pt>
                <c:pt idx="316">
                  <c:v>10.566667000000001</c:v>
                </c:pt>
                <c:pt idx="317">
                  <c:v>10.6</c:v>
                </c:pt>
                <c:pt idx="318">
                  <c:v>10.633333</c:v>
                </c:pt>
                <c:pt idx="319">
                  <c:v>10.666667</c:v>
                </c:pt>
                <c:pt idx="320">
                  <c:v>10.7</c:v>
                </c:pt>
                <c:pt idx="321">
                  <c:v>10.733333</c:v>
                </c:pt>
                <c:pt idx="322">
                  <c:v>10.766667</c:v>
                </c:pt>
                <c:pt idx="323">
                  <c:v>10.8</c:v>
                </c:pt>
                <c:pt idx="324">
                  <c:v>10.833333</c:v>
                </c:pt>
                <c:pt idx="325">
                  <c:v>10.866667</c:v>
                </c:pt>
                <c:pt idx="326">
                  <c:v>10.9</c:v>
                </c:pt>
                <c:pt idx="327">
                  <c:v>10.933332999999999</c:v>
                </c:pt>
                <c:pt idx="328">
                  <c:v>10.966666999999999</c:v>
                </c:pt>
                <c:pt idx="329">
                  <c:v>11</c:v>
                </c:pt>
                <c:pt idx="330">
                  <c:v>11.033333000000001</c:v>
                </c:pt>
                <c:pt idx="331">
                  <c:v>11.066667000000001</c:v>
                </c:pt>
                <c:pt idx="332">
                  <c:v>11.1</c:v>
                </c:pt>
                <c:pt idx="333">
                  <c:v>11.133333</c:v>
                </c:pt>
                <c:pt idx="334">
                  <c:v>11.166667</c:v>
                </c:pt>
                <c:pt idx="335">
                  <c:v>11.2</c:v>
                </c:pt>
                <c:pt idx="336">
                  <c:v>11.233333</c:v>
                </c:pt>
                <c:pt idx="337">
                  <c:v>11.266667</c:v>
                </c:pt>
                <c:pt idx="338">
                  <c:v>11.3</c:v>
                </c:pt>
                <c:pt idx="339">
                  <c:v>11.333333</c:v>
                </c:pt>
                <c:pt idx="340">
                  <c:v>11.366667</c:v>
                </c:pt>
                <c:pt idx="341">
                  <c:v>11.4</c:v>
                </c:pt>
                <c:pt idx="342">
                  <c:v>11.433332999999999</c:v>
                </c:pt>
                <c:pt idx="343">
                  <c:v>11.466666999999999</c:v>
                </c:pt>
                <c:pt idx="344">
                  <c:v>11.5</c:v>
                </c:pt>
                <c:pt idx="345">
                  <c:v>11.533333000000001</c:v>
                </c:pt>
                <c:pt idx="346">
                  <c:v>11.566667000000001</c:v>
                </c:pt>
                <c:pt idx="347">
                  <c:v>11.6</c:v>
                </c:pt>
                <c:pt idx="348">
                  <c:v>11.633333</c:v>
                </c:pt>
                <c:pt idx="349">
                  <c:v>11.666667</c:v>
                </c:pt>
                <c:pt idx="350">
                  <c:v>11.7</c:v>
                </c:pt>
                <c:pt idx="351">
                  <c:v>11.733333</c:v>
                </c:pt>
                <c:pt idx="352">
                  <c:v>11.766667</c:v>
                </c:pt>
                <c:pt idx="353">
                  <c:v>11.8</c:v>
                </c:pt>
                <c:pt idx="354">
                  <c:v>11.833333</c:v>
                </c:pt>
                <c:pt idx="355">
                  <c:v>11.866667</c:v>
                </c:pt>
                <c:pt idx="356">
                  <c:v>11.9</c:v>
                </c:pt>
                <c:pt idx="357">
                  <c:v>11.933332999999999</c:v>
                </c:pt>
                <c:pt idx="358">
                  <c:v>11.966666999999999</c:v>
                </c:pt>
                <c:pt idx="359">
                  <c:v>12</c:v>
                </c:pt>
                <c:pt idx="360">
                  <c:v>12.033333000000001</c:v>
                </c:pt>
                <c:pt idx="361">
                  <c:v>12.066667000000001</c:v>
                </c:pt>
                <c:pt idx="362">
                  <c:v>12.1</c:v>
                </c:pt>
                <c:pt idx="363">
                  <c:v>12.133333</c:v>
                </c:pt>
                <c:pt idx="364">
                  <c:v>12.166667</c:v>
                </c:pt>
                <c:pt idx="365">
                  <c:v>12.2</c:v>
                </c:pt>
                <c:pt idx="366">
                  <c:v>12.233333</c:v>
                </c:pt>
                <c:pt idx="367">
                  <c:v>12.266667</c:v>
                </c:pt>
                <c:pt idx="368">
                  <c:v>12.3</c:v>
                </c:pt>
                <c:pt idx="369">
                  <c:v>12.333333</c:v>
                </c:pt>
                <c:pt idx="370">
                  <c:v>12.366667</c:v>
                </c:pt>
                <c:pt idx="371">
                  <c:v>12.4</c:v>
                </c:pt>
                <c:pt idx="372">
                  <c:v>12.433332999999999</c:v>
                </c:pt>
                <c:pt idx="373">
                  <c:v>12.466666999999999</c:v>
                </c:pt>
                <c:pt idx="374">
                  <c:v>12.5</c:v>
                </c:pt>
                <c:pt idx="375">
                  <c:v>12.533333000000001</c:v>
                </c:pt>
                <c:pt idx="376">
                  <c:v>12.566667000000001</c:v>
                </c:pt>
                <c:pt idx="377">
                  <c:v>12.6</c:v>
                </c:pt>
                <c:pt idx="378">
                  <c:v>12.633333</c:v>
                </c:pt>
                <c:pt idx="379">
                  <c:v>12.666667</c:v>
                </c:pt>
                <c:pt idx="380">
                  <c:v>12.7</c:v>
                </c:pt>
                <c:pt idx="381">
                  <c:v>12.733333</c:v>
                </c:pt>
                <c:pt idx="382">
                  <c:v>12.766667</c:v>
                </c:pt>
                <c:pt idx="383">
                  <c:v>12.8</c:v>
                </c:pt>
                <c:pt idx="384">
                  <c:v>12.833333</c:v>
                </c:pt>
                <c:pt idx="385">
                  <c:v>12.866667</c:v>
                </c:pt>
                <c:pt idx="386">
                  <c:v>12.9</c:v>
                </c:pt>
                <c:pt idx="387">
                  <c:v>12.933332999999999</c:v>
                </c:pt>
                <c:pt idx="388">
                  <c:v>12.966666999999999</c:v>
                </c:pt>
                <c:pt idx="389">
                  <c:v>13</c:v>
                </c:pt>
                <c:pt idx="390">
                  <c:v>13.033333000000001</c:v>
                </c:pt>
                <c:pt idx="391">
                  <c:v>13.066667000000001</c:v>
                </c:pt>
                <c:pt idx="392">
                  <c:v>13.1</c:v>
                </c:pt>
                <c:pt idx="393">
                  <c:v>13.133333</c:v>
                </c:pt>
                <c:pt idx="394">
                  <c:v>13.166667</c:v>
                </c:pt>
                <c:pt idx="395">
                  <c:v>13.2</c:v>
                </c:pt>
                <c:pt idx="396">
                  <c:v>13.233333</c:v>
                </c:pt>
                <c:pt idx="397">
                  <c:v>13.266667</c:v>
                </c:pt>
                <c:pt idx="398">
                  <c:v>13.3</c:v>
                </c:pt>
                <c:pt idx="399">
                  <c:v>13.333333</c:v>
                </c:pt>
                <c:pt idx="400">
                  <c:v>13.366667</c:v>
                </c:pt>
                <c:pt idx="401">
                  <c:v>13.4</c:v>
                </c:pt>
                <c:pt idx="402">
                  <c:v>13.433332999999999</c:v>
                </c:pt>
                <c:pt idx="403">
                  <c:v>13.466666999999999</c:v>
                </c:pt>
                <c:pt idx="404">
                  <c:v>13.5</c:v>
                </c:pt>
                <c:pt idx="405">
                  <c:v>13.533333000000001</c:v>
                </c:pt>
                <c:pt idx="406">
                  <c:v>13.566667000000001</c:v>
                </c:pt>
                <c:pt idx="407">
                  <c:v>13.6</c:v>
                </c:pt>
                <c:pt idx="408">
                  <c:v>13.633333</c:v>
                </c:pt>
                <c:pt idx="409">
                  <c:v>13.666667</c:v>
                </c:pt>
                <c:pt idx="410">
                  <c:v>13.7</c:v>
                </c:pt>
                <c:pt idx="411">
                  <c:v>13.733333</c:v>
                </c:pt>
                <c:pt idx="412">
                  <c:v>13.766667</c:v>
                </c:pt>
                <c:pt idx="413">
                  <c:v>13.8</c:v>
                </c:pt>
                <c:pt idx="414">
                  <c:v>13.833333</c:v>
                </c:pt>
                <c:pt idx="415">
                  <c:v>13.866667</c:v>
                </c:pt>
                <c:pt idx="416">
                  <c:v>13.9</c:v>
                </c:pt>
                <c:pt idx="417">
                  <c:v>13.933332999999999</c:v>
                </c:pt>
                <c:pt idx="418">
                  <c:v>13.966666999999999</c:v>
                </c:pt>
                <c:pt idx="419">
                  <c:v>14</c:v>
                </c:pt>
                <c:pt idx="420">
                  <c:v>14.033333000000001</c:v>
                </c:pt>
                <c:pt idx="421">
                  <c:v>14.066667000000001</c:v>
                </c:pt>
                <c:pt idx="422">
                  <c:v>14.1</c:v>
                </c:pt>
                <c:pt idx="423">
                  <c:v>14.133333</c:v>
                </c:pt>
                <c:pt idx="424">
                  <c:v>14.166667</c:v>
                </c:pt>
                <c:pt idx="425">
                  <c:v>14.2</c:v>
                </c:pt>
                <c:pt idx="426">
                  <c:v>14.233333</c:v>
                </c:pt>
                <c:pt idx="427">
                  <c:v>14.266667</c:v>
                </c:pt>
                <c:pt idx="428">
                  <c:v>14.3</c:v>
                </c:pt>
                <c:pt idx="429">
                  <c:v>14.333333</c:v>
                </c:pt>
                <c:pt idx="430">
                  <c:v>14.366667</c:v>
                </c:pt>
                <c:pt idx="431">
                  <c:v>14.4</c:v>
                </c:pt>
                <c:pt idx="432">
                  <c:v>14.433332999999999</c:v>
                </c:pt>
                <c:pt idx="433">
                  <c:v>14.466666999999999</c:v>
                </c:pt>
                <c:pt idx="434">
                  <c:v>14.5</c:v>
                </c:pt>
                <c:pt idx="435">
                  <c:v>14.533333000000001</c:v>
                </c:pt>
                <c:pt idx="436">
                  <c:v>14.566667000000001</c:v>
                </c:pt>
                <c:pt idx="437">
                  <c:v>14.6</c:v>
                </c:pt>
                <c:pt idx="438">
                  <c:v>14.633333</c:v>
                </c:pt>
                <c:pt idx="439">
                  <c:v>14.666667</c:v>
                </c:pt>
                <c:pt idx="440">
                  <c:v>14.7</c:v>
                </c:pt>
                <c:pt idx="441">
                  <c:v>14.733333</c:v>
                </c:pt>
                <c:pt idx="442">
                  <c:v>14.766667</c:v>
                </c:pt>
                <c:pt idx="443">
                  <c:v>14.8</c:v>
                </c:pt>
                <c:pt idx="444">
                  <c:v>14.833333</c:v>
                </c:pt>
                <c:pt idx="445">
                  <c:v>14.866667</c:v>
                </c:pt>
                <c:pt idx="446">
                  <c:v>14.9</c:v>
                </c:pt>
                <c:pt idx="447">
                  <c:v>14.933332999999999</c:v>
                </c:pt>
                <c:pt idx="448">
                  <c:v>14.966666999999999</c:v>
                </c:pt>
                <c:pt idx="449">
                  <c:v>15</c:v>
                </c:pt>
                <c:pt idx="450">
                  <c:v>15.033333000000001</c:v>
                </c:pt>
                <c:pt idx="451">
                  <c:v>15.066667000000001</c:v>
                </c:pt>
                <c:pt idx="452">
                  <c:v>15.1</c:v>
                </c:pt>
                <c:pt idx="453">
                  <c:v>15.133333</c:v>
                </c:pt>
                <c:pt idx="454">
                  <c:v>15.166667</c:v>
                </c:pt>
                <c:pt idx="455">
                  <c:v>15.2</c:v>
                </c:pt>
                <c:pt idx="456">
                  <c:v>15.233333</c:v>
                </c:pt>
                <c:pt idx="457">
                  <c:v>15.266667</c:v>
                </c:pt>
                <c:pt idx="458">
                  <c:v>15.3</c:v>
                </c:pt>
                <c:pt idx="459">
                  <c:v>15.333333</c:v>
                </c:pt>
                <c:pt idx="460">
                  <c:v>15.366667</c:v>
                </c:pt>
                <c:pt idx="461">
                  <c:v>15.4</c:v>
                </c:pt>
                <c:pt idx="462">
                  <c:v>15.433332999999999</c:v>
                </c:pt>
                <c:pt idx="463">
                  <c:v>15.466666999999999</c:v>
                </c:pt>
                <c:pt idx="464">
                  <c:v>15.5</c:v>
                </c:pt>
                <c:pt idx="465">
                  <c:v>15.533333000000001</c:v>
                </c:pt>
                <c:pt idx="466">
                  <c:v>15.566667000000001</c:v>
                </c:pt>
                <c:pt idx="467">
                  <c:v>15.6</c:v>
                </c:pt>
                <c:pt idx="468">
                  <c:v>15.633333</c:v>
                </c:pt>
                <c:pt idx="469">
                  <c:v>15.666667</c:v>
                </c:pt>
                <c:pt idx="470">
                  <c:v>15.7</c:v>
                </c:pt>
                <c:pt idx="471">
                  <c:v>15.733333</c:v>
                </c:pt>
                <c:pt idx="472">
                  <c:v>15.766667</c:v>
                </c:pt>
                <c:pt idx="473">
                  <c:v>15.8</c:v>
                </c:pt>
                <c:pt idx="474">
                  <c:v>15.833333</c:v>
                </c:pt>
                <c:pt idx="475">
                  <c:v>15.866667</c:v>
                </c:pt>
                <c:pt idx="476">
                  <c:v>15.9</c:v>
                </c:pt>
                <c:pt idx="477">
                  <c:v>15.933332999999999</c:v>
                </c:pt>
                <c:pt idx="478">
                  <c:v>15.966666999999999</c:v>
                </c:pt>
                <c:pt idx="479">
                  <c:v>16</c:v>
                </c:pt>
                <c:pt idx="480">
                  <c:v>16.033332999999999</c:v>
                </c:pt>
                <c:pt idx="481">
                  <c:v>16.066666999999999</c:v>
                </c:pt>
                <c:pt idx="482">
                  <c:v>16.100000000000001</c:v>
                </c:pt>
                <c:pt idx="483">
                  <c:v>16.133333</c:v>
                </c:pt>
                <c:pt idx="484">
                  <c:v>16.166667</c:v>
                </c:pt>
                <c:pt idx="485">
                  <c:v>16.2</c:v>
                </c:pt>
                <c:pt idx="486">
                  <c:v>16.233332999999998</c:v>
                </c:pt>
                <c:pt idx="487">
                  <c:v>16.266667000000002</c:v>
                </c:pt>
                <c:pt idx="488">
                  <c:v>16.3</c:v>
                </c:pt>
                <c:pt idx="489">
                  <c:v>16.333333</c:v>
                </c:pt>
                <c:pt idx="490">
                  <c:v>16.366667</c:v>
                </c:pt>
                <c:pt idx="491">
                  <c:v>16.399999999999999</c:v>
                </c:pt>
                <c:pt idx="492">
                  <c:v>16.433333000000001</c:v>
                </c:pt>
                <c:pt idx="493">
                  <c:v>16.466667000000001</c:v>
                </c:pt>
                <c:pt idx="494">
                  <c:v>16.5</c:v>
                </c:pt>
                <c:pt idx="495">
                  <c:v>16.533332999999999</c:v>
                </c:pt>
                <c:pt idx="496">
                  <c:v>16.566666999999999</c:v>
                </c:pt>
                <c:pt idx="497">
                  <c:v>16.600000000000001</c:v>
                </c:pt>
                <c:pt idx="498">
                  <c:v>16.633333</c:v>
                </c:pt>
                <c:pt idx="499">
                  <c:v>16.666667</c:v>
                </c:pt>
                <c:pt idx="500">
                  <c:v>16.7</c:v>
                </c:pt>
                <c:pt idx="501">
                  <c:v>16.733332999999998</c:v>
                </c:pt>
                <c:pt idx="502">
                  <c:v>16.766667000000002</c:v>
                </c:pt>
                <c:pt idx="503">
                  <c:v>16.8</c:v>
                </c:pt>
                <c:pt idx="504">
                  <c:v>16.833333</c:v>
                </c:pt>
                <c:pt idx="505">
                  <c:v>16.866667</c:v>
                </c:pt>
                <c:pt idx="506">
                  <c:v>16.899999999999999</c:v>
                </c:pt>
                <c:pt idx="507">
                  <c:v>16.933333000000001</c:v>
                </c:pt>
                <c:pt idx="508">
                  <c:v>16.966667000000001</c:v>
                </c:pt>
                <c:pt idx="509">
                  <c:v>17</c:v>
                </c:pt>
                <c:pt idx="510">
                  <c:v>17.033332999999999</c:v>
                </c:pt>
                <c:pt idx="511">
                  <c:v>17.066666999999999</c:v>
                </c:pt>
                <c:pt idx="512">
                  <c:v>17.100000000000001</c:v>
                </c:pt>
                <c:pt idx="513">
                  <c:v>17.133333</c:v>
                </c:pt>
                <c:pt idx="514">
                  <c:v>17.166667</c:v>
                </c:pt>
                <c:pt idx="515">
                  <c:v>17.2</c:v>
                </c:pt>
                <c:pt idx="516">
                  <c:v>17.233332999999998</c:v>
                </c:pt>
                <c:pt idx="517">
                  <c:v>17.266667000000002</c:v>
                </c:pt>
                <c:pt idx="518">
                  <c:v>17.3</c:v>
                </c:pt>
                <c:pt idx="519">
                  <c:v>17.333333</c:v>
                </c:pt>
                <c:pt idx="520">
                  <c:v>17.366667</c:v>
                </c:pt>
                <c:pt idx="521">
                  <c:v>17.399999999999999</c:v>
                </c:pt>
                <c:pt idx="522">
                  <c:v>17.433333000000001</c:v>
                </c:pt>
                <c:pt idx="523">
                  <c:v>17.466667000000001</c:v>
                </c:pt>
                <c:pt idx="524">
                  <c:v>17.5</c:v>
                </c:pt>
                <c:pt idx="525">
                  <c:v>17.533332999999999</c:v>
                </c:pt>
                <c:pt idx="526">
                  <c:v>17.566666999999999</c:v>
                </c:pt>
                <c:pt idx="527">
                  <c:v>17.600000000000001</c:v>
                </c:pt>
                <c:pt idx="528">
                  <c:v>17.633333</c:v>
                </c:pt>
                <c:pt idx="529">
                  <c:v>17.666667</c:v>
                </c:pt>
                <c:pt idx="530">
                  <c:v>17.7</c:v>
                </c:pt>
                <c:pt idx="531">
                  <c:v>17.733332999999998</c:v>
                </c:pt>
                <c:pt idx="532">
                  <c:v>17.766667000000002</c:v>
                </c:pt>
                <c:pt idx="533">
                  <c:v>17.8</c:v>
                </c:pt>
                <c:pt idx="534">
                  <c:v>17.833333</c:v>
                </c:pt>
                <c:pt idx="535">
                  <c:v>17.866667</c:v>
                </c:pt>
                <c:pt idx="536">
                  <c:v>17.899999999999999</c:v>
                </c:pt>
                <c:pt idx="537">
                  <c:v>17.933333000000001</c:v>
                </c:pt>
                <c:pt idx="538">
                  <c:v>17.966667000000001</c:v>
                </c:pt>
                <c:pt idx="539">
                  <c:v>18</c:v>
                </c:pt>
                <c:pt idx="540">
                  <c:v>18.033332999999999</c:v>
                </c:pt>
                <c:pt idx="541">
                  <c:v>18.066666999999999</c:v>
                </c:pt>
                <c:pt idx="542">
                  <c:v>18.100000000000001</c:v>
                </c:pt>
                <c:pt idx="543">
                  <c:v>18.133333</c:v>
                </c:pt>
                <c:pt idx="544">
                  <c:v>18.166667</c:v>
                </c:pt>
                <c:pt idx="545">
                  <c:v>18.2</c:v>
                </c:pt>
                <c:pt idx="546">
                  <c:v>18.233332999999998</c:v>
                </c:pt>
                <c:pt idx="547">
                  <c:v>18.266667000000002</c:v>
                </c:pt>
                <c:pt idx="548">
                  <c:v>18.3</c:v>
                </c:pt>
                <c:pt idx="549">
                  <c:v>18.333333</c:v>
                </c:pt>
                <c:pt idx="550">
                  <c:v>18.366667</c:v>
                </c:pt>
                <c:pt idx="551">
                  <c:v>18.399999999999999</c:v>
                </c:pt>
                <c:pt idx="552">
                  <c:v>18.433333000000001</c:v>
                </c:pt>
                <c:pt idx="553">
                  <c:v>18.466667000000001</c:v>
                </c:pt>
                <c:pt idx="554">
                  <c:v>18.5</c:v>
                </c:pt>
                <c:pt idx="555">
                  <c:v>18.533332999999999</c:v>
                </c:pt>
                <c:pt idx="556">
                  <c:v>18.566666999999999</c:v>
                </c:pt>
                <c:pt idx="557">
                  <c:v>18.600000000000001</c:v>
                </c:pt>
                <c:pt idx="558">
                  <c:v>18.633333</c:v>
                </c:pt>
                <c:pt idx="559">
                  <c:v>18.666667</c:v>
                </c:pt>
                <c:pt idx="560">
                  <c:v>18.7</c:v>
                </c:pt>
                <c:pt idx="561">
                  <c:v>18.733332999999998</c:v>
                </c:pt>
                <c:pt idx="562">
                  <c:v>18.766667000000002</c:v>
                </c:pt>
                <c:pt idx="563">
                  <c:v>18.8</c:v>
                </c:pt>
                <c:pt idx="564">
                  <c:v>18.833333</c:v>
                </c:pt>
                <c:pt idx="565">
                  <c:v>18.866667</c:v>
                </c:pt>
                <c:pt idx="566">
                  <c:v>18.899999999999999</c:v>
                </c:pt>
                <c:pt idx="567">
                  <c:v>18.933333000000001</c:v>
                </c:pt>
                <c:pt idx="568">
                  <c:v>18.966667000000001</c:v>
                </c:pt>
                <c:pt idx="569">
                  <c:v>19</c:v>
                </c:pt>
                <c:pt idx="570">
                  <c:v>19.033332999999999</c:v>
                </c:pt>
                <c:pt idx="571">
                  <c:v>19.066666999999999</c:v>
                </c:pt>
                <c:pt idx="572">
                  <c:v>19.100000000000001</c:v>
                </c:pt>
                <c:pt idx="573">
                  <c:v>19.133333</c:v>
                </c:pt>
                <c:pt idx="574">
                  <c:v>19.166667</c:v>
                </c:pt>
                <c:pt idx="575">
                  <c:v>19.2</c:v>
                </c:pt>
                <c:pt idx="576">
                  <c:v>19.233332999999998</c:v>
                </c:pt>
                <c:pt idx="577">
                  <c:v>19.266667000000002</c:v>
                </c:pt>
                <c:pt idx="578">
                  <c:v>19.3</c:v>
                </c:pt>
                <c:pt idx="579">
                  <c:v>19.333333</c:v>
                </c:pt>
                <c:pt idx="580">
                  <c:v>19.366667</c:v>
                </c:pt>
                <c:pt idx="581">
                  <c:v>19.399999999999999</c:v>
                </c:pt>
                <c:pt idx="582">
                  <c:v>19.433333000000001</c:v>
                </c:pt>
                <c:pt idx="583">
                  <c:v>19.466667000000001</c:v>
                </c:pt>
                <c:pt idx="584">
                  <c:v>19.5</c:v>
                </c:pt>
                <c:pt idx="585">
                  <c:v>19.533332999999999</c:v>
                </c:pt>
                <c:pt idx="586">
                  <c:v>19.566666999999999</c:v>
                </c:pt>
                <c:pt idx="587">
                  <c:v>19.600000000000001</c:v>
                </c:pt>
                <c:pt idx="588">
                  <c:v>19.633333</c:v>
                </c:pt>
                <c:pt idx="589">
                  <c:v>19.666667</c:v>
                </c:pt>
                <c:pt idx="590">
                  <c:v>19.7</c:v>
                </c:pt>
                <c:pt idx="591">
                  <c:v>19.733332999999998</c:v>
                </c:pt>
                <c:pt idx="592">
                  <c:v>19.766667000000002</c:v>
                </c:pt>
                <c:pt idx="593">
                  <c:v>19.8</c:v>
                </c:pt>
                <c:pt idx="594">
                  <c:v>19.833333</c:v>
                </c:pt>
                <c:pt idx="595">
                  <c:v>19.866667</c:v>
                </c:pt>
                <c:pt idx="596">
                  <c:v>19.899999999999999</c:v>
                </c:pt>
                <c:pt idx="597">
                  <c:v>19.933333000000001</c:v>
                </c:pt>
                <c:pt idx="598">
                  <c:v>19.966667000000001</c:v>
                </c:pt>
                <c:pt idx="599">
                  <c:v>20</c:v>
                </c:pt>
                <c:pt idx="600">
                  <c:v>20.033332999999999</c:v>
                </c:pt>
                <c:pt idx="601">
                  <c:v>20.066666999999999</c:v>
                </c:pt>
                <c:pt idx="602">
                  <c:v>20.100000000000001</c:v>
                </c:pt>
                <c:pt idx="603">
                  <c:v>20.133333</c:v>
                </c:pt>
                <c:pt idx="604">
                  <c:v>20.166667</c:v>
                </c:pt>
                <c:pt idx="605">
                  <c:v>20.2</c:v>
                </c:pt>
                <c:pt idx="606">
                  <c:v>20.233332999999998</c:v>
                </c:pt>
                <c:pt idx="607">
                  <c:v>20.266667000000002</c:v>
                </c:pt>
                <c:pt idx="608">
                  <c:v>20.3</c:v>
                </c:pt>
                <c:pt idx="609">
                  <c:v>20.333333</c:v>
                </c:pt>
                <c:pt idx="610">
                  <c:v>20.366667</c:v>
                </c:pt>
                <c:pt idx="611">
                  <c:v>20.399999999999999</c:v>
                </c:pt>
                <c:pt idx="612">
                  <c:v>20.433333000000001</c:v>
                </c:pt>
                <c:pt idx="613">
                  <c:v>20.466667000000001</c:v>
                </c:pt>
                <c:pt idx="614">
                  <c:v>20.5</c:v>
                </c:pt>
                <c:pt idx="615">
                  <c:v>20.533332999999999</c:v>
                </c:pt>
                <c:pt idx="616">
                  <c:v>20.566666999999999</c:v>
                </c:pt>
                <c:pt idx="617">
                  <c:v>20.6</c:v>
                </c:pt>
                <c:pt idx="618">
                  <c:v>20.633333</c:v>
                </c:pt>
                <c:pt idx="619">
                  <c:v>20.666667</c:v>
                </c:pt>
                <c:pt idx="620">
                  <c:v>20.7</c:v>
                </c:pt>
                <c:pt idx="621">
                  <c:v>20.733332999999998</c:v>
                </c:pt>
                <c:pt idx="622">
                  <c:v>20.766667000000002</c:v>
                </c:pt>
                <c:pt idx="623">
                  <c:v>20.8</c:v>
                </c:pt>
                <c:pt idx="624">
                  <c:v>20.833333</c:v>
                </c:pt>
                <c:pt idx="625">
                  <c:v>20.866667</c:v>
                </c:pt>
                <c:pt idx="626">
                  <c:v>20.9</c:v>
                </c:pt>
                <c:pt idx="627">
                  <c:v>20.933333000000001</c:v>
                </c:pt>
                <c:pt idx="628">
                  <c:v>20.966667000000001</c:v>
                </c:pt>
                <c:pt idx="629">
                  <c:v>21</c:v>
                </c:pt>
                <c:pt idx="630">
                  <c:v>21.033332999999999</c:v>
                </c:pt>
                <c:pt idx="631">
                  <c:v>21.066666999999999</c:v>
                </c:pt>
                <c:pt idx="632">
                  <c:v>21.1</c:v>
                </c:pt>
                <c:pt idx="633">
                  <c:v>21.133333</c:v>
                </c:pt>
                <c:pt idx="634">
                  <c:v>21.166667</c:v>
                </c:pt>
                <c:pt idx="635">
                  <c:v>21.2</c:v>
                </c:pt>
                <c:pt idx="636">
                  <c:v>21.233332999999998</c:v>
                </c:pt>
                <c:pt idx="637">
                  <c:v>21.266667000000002</c:v>
                </c:pt>
                <c:pt idx="638">
                  <c:v>21.3</c:v>
                </c:pt>
                <c:pt idx="639">
                  <c:v>21.333333</c:v>
                </c:pt>
                <c:pt idx="640">
                  <c:v>21.366667</c:v>
                </c:pt>
                <c:pt idx="641">
                  <c:v>21.4</c:v>
                </c:pt>
                <c:pt idx="642">
                  <c:v>21.433333000000001</c:v>
                </c:pt>
                <c:pt idx="643">
                  <c:v>21.466667000000001</c:v>
                </c:pt>
                <c:pt idx="644">
                  <c:v>21.5</c:v>
                </c:pt>
                <c:pt idx="645">
                  <c:v>21.533332999999999</c:v>
                </c:pt>
                <c:pt idx="646">
                  <c:v>21.566666999999999</c:v>
                </c:pt>
                <c:pt idx="647">
                  <c:v>21.6</c:v>
                </c:pt>
                <c:pt idx="648">
                  <c:v>21.633333</c:v>
                </c:pt>
                <c:pt idx="649">
                  <c:v>21.666667</c:v>
                </c:pt>
                <c:pt idx="650">
                  <c:v>21.7</c:v>
                </c:pt>
                <c:pt idx="651">
                  <c:v>21.733332999999998</c:v>
                </c:pt>
                <c:pt idx="652">
                  <c:v>21.766667000000002</c:v>
                </c:pt>
                <c:pt idx="653">
                  <c:v>21.8</c:v>
                </c:pt>
                <c:pt idx="654">
                  <c:v>21.833333</c:v>
                </c:pt>
                <c:pt idx="655">
                  <c:v>21.866667</c:v>
                </c:pt>
                <c:pt idx="656">
                  <c:v>21.9</c:v>
                </c:pt>
                <c:pt idx="657">
                  <c:v>21.933333000000001</c:v>
                </c:pt>
                <c:pt idx="658">
                  <c:v>21.966667000000001</c:v>
                </c:pt>
                <c:pt idx="659">
                  <c:v>22</c:v>
                </c:pt>
                <c:pt idx="660">
                  <c:v>22.033332999999999</c:v>
                </c:pt>
                <c:pt idx="661">
                  <c:v>22.066666999999999</c:v>
                </c:pt>
                <c:pt idx="662">
                  <c:v>22.1</c:v>
                </c:pt>
                <c:pt idx="663">
                  <c:v>22.133333</c:v>
                </c:pt>
                <c:pt idx="664">
                  <c:v>22.166667</c:v>
                </c:pt>
                <c:pt idx="665">
                  <c:v>22.2</c:v>
                </c:pt>
                <c:pt idx="666">
                  <c:v>22.233332999999998</c:v>
                </c:pt>
                <c:pt idx="667">
                  <c:v>22.266667000000002</c:v>
                </c:pt>
                <c:pt idx="668">
                  <c:v>22.3</c:v>
                </c:pt>
                <c:pt idx="669">
                  <c:v>22.333333</c:v>
                </c:pt>
                <c:pt idx="670">
                  <c:v>22.366667</c:v>
                </c:pt>
                <c:pt idx="671">
                  <c:v>22.4</c:v>
                </c:pt>
                <c:pt idx="672">
                  <c:v>22.433333000000001</c:v>
                </c:pt>
                <c:pt idx="673">
                  <c:v>22.466667000000001</c:v>
                </c:pt>
                <c:pt idx="674">
                  <c:v>22.5</c:v>
                </c:pt>
                <c:pt idx="675">
                  <c:v>22.533332999999999</c:v>
                </c:pt>
                <c:pt idx="676">
                  <c:v>22.566666999999999</c:v>
                </c:pt>
                <c:pt idx="677">
                  <c:v>22.6</c:v>
                </c:pt>
                <c:pt idx="678">
                  <c:v>22.633333</c:v>
                </c:pt>
                <c:pt idx="679">
                  <c:v>22.666667</c:v>
                </c:pt>
                <c:pt idx="680">
                  <c:v>22.7</c:v>
                </c:pt>
                <c:pt idx="681">
                  <c:v>22.733332999999998</c:v>
                </c:pt>
                <c:pt idx="682">
                  <c:v>22.766667000000002</c:v>
                </c:pt>
                <c:pt idx="683">
                  <c:v>22.8</c:v>
                </c:pt>
                <c:pt idx="684">
                  <c:v>22.833333</c:v>
                </c:pt>
                <c:pt idx="685">
                  <c:v>22.866667</c:v>
                </c:pt>
                <c:pt idx="686">
                  <c:v>22.9</c:v>
                </c:pt>
                <c:pt idx="687">
                  <c:v>22.933333000000001</c:v>
                </c:pt>
                <c:pt idx="688">
                  <c:v>22.966667000000001</c:v>
                </c:pt>
                <c:pt idx="689">
                  <c:v>23</c:v>
                </c:pt>
                <c:pt idx="690">
                  <c:v>23.033332999999999</c:v>
                </c:pt>
                <c:pt idx="691">
                  <c:v>23.066666999999999</c:v>
                </c:pt>
                <c:pt idx="692">
                  <c:v>23.1</c:v>
                </c:pt>
                <c:pt idx="693">
                  <c:v>23.133333</c:v>
                </c:pt>
                <c:pt idx="694">
                  <c:v>23.166667</c:v>
                </c:pt>
                <c:pt idx="695">
                  <c:v>23.2</c:v>
                </c:pt>
                <c:pt idx="696">
                  <c:v>23.233332999999998</c:v>
                </c:pt>
                <c:pt idx="697">
                  <c:v>23.266667000000002</c:v>
                </c:pt>
                <c:pt idx="698">
                  <c:v>23.3</c:v>
                </c:pt>
                <c:pt idx="699">
                  <c:v>23.333333</c:v>
                </c:pt>
                <c:pt idx="700">
                  <c:v>23.366667</c:v>
                </c:pt>
                <c:pt idx="701">
                  <c:v>23.4</c:v>
                </c:pt>
                <c:pt idx="702">
                  <c:v>23.433333000000001</c:v>
                </c:pt>
                <c:pt idx="703">
                  <c:v>23.466667000000001</c:v>
                </c:pt>
                <c:pt idx="704">
                  <c:v>23.5</c:v>
                </c:pt>
                <c:pt idx="705">
                  <c:v>23.533332999999999</c:v>
                </c:pt>
                <c:pt idx="706">
                  <c:v>23.566666999999999</c:v>
                </c:pt>
                <c:pt idx="707">
                  <c:v>23.6</c:v>
                </c:pt>
                <c:pt idx="708">
                  <c:v>23.633333</c:v>
                </c:pt>
                <c:pt idx="709">
                  <c:v>23.666667</c:v>
                </c:pt>
                <c:pt idx="710">
                  <c:v>23.7</c:v>
                </c:pt>
                <c:pt idx="711">
                  <c:v>23.733332999999998</c:v>
                </c:pt>
                <c:pt idx="712">
                  <c:v>23.766667000000002</c:v>
                </c:pt>
                <c:pt idx="713">
                  <c:v>23.8</c:v>
                </c:pt>
                <c:pt idx="714">
                  <c:v>23.833333</c:v>
                </c:pt>
                <c:pt idx="715">
                  <c:v>23.866667</c:v>
                </c:pt>
                <c:pt idx="716">
                  <c:v>23.9</c:v>
                </c:pt>
                <c:pt idx="717">
                  <c:v>23.933333000000001</c:v>
                </c:pt>
                <c:pt idx="718">
                  <c:v>23.966667000000001</c:v>
                </c:pt>
                <c:pt idx="719">
                  <c:v>24</c:v>
                </c:pt>
                <c:pt idx="720">
                  <c:v>24.033332999999999</c:v>
                </c:pt>
                <c:pt idx="721">
                  <c:v>24.066666999999999</c:v>
                </c:pt>
                <c:pt idx="722">
                  <c:v>24.1</c:v>
                </c:pt>
                <c:pt idx="723">
                  <c:v>24.133333</c:v>
                </c:pt>
                <c:pt idx="724">
                  <c:v>24.166667</c:v>
                </c:pt>
                <c:pt idx="725">
                  <c:v>24.2</c:v>
                </c:pt>
                <c:pt idx="726">
                  <c:v>24.233332999999998</c:v>
                </c:pt>
                <c:pt idx="727">
                  <c:v>24.266667000000002</c:v>
                </c:pt>
                <c:pt idx="728">
                  <c:v>24.3</c:v>
                </c:pt>
                <c:pt idx="729">
                  <c:v>24.333333</c:v>
                </c:pt>
                <c:pt idx="730">
                  <c:v>24.366667</c:v>
                </c:pt>
                <c:pt idx="731">
                  <c:v>24.4</c:v>
                </c:pt>
                <c:pt idx="732">
                  <c:v>24.433333000000001</c:v>
                </c:pt>
                <c:pt idx="733">
                  <c:v>24.466667000000001</c:v>
                </c:pt>
                <c:pt idx="734">
                  <c:v>24.5</c:v>
                </c:pt>
                <c:pt idx="735">
                  <c:v>24.533332999999999</c:v>
                </c:pt>
                <c:pt idx="736">
                  <c:v>24.566666999999999</c:v>
                </c:pt>
                <c:pt idx="737">
                  <c:v>24.6</c:v>
                </c:pt>
                <c:pt idx="738">
                  <c:v>24.633333</c:v>
                </c:pt>
                <c:pt idx="739">
                  <c:v>24.666667</c:v>
                </c:pt>
                <c:pt idx="740">
                  <c:v>24.7</c:v>
                </c:pt>
                <c:pt idx="741">
                  <c:v>24.733332999999998</c:v>
                </c:pt>
                <c:pt idx="742">
                  <c:v>24.766667000000002</c:v>
                </c:pt>
                <c:pt idx="743">
                  <c:v>24.8</c:v>
                </c:pt>
                <c:pt idx="744">
                  <c:v>24.833333</c:v>
                </c:pt>
                <c:pt idx="745">
                  <c:v>24.866667</c:v>
                </c:pt>
                <c:pt idx="746">
                  <c:v>24.9</c:v>
                </c:pt>
                <c:pt idx="747">
                  <c:v>24.933333000000001</c:v>
                </c:pt>
                <c:pt idx="748">
                  <c:v>24.966667000000001</c:v>
                </c:pt>
                <c:pt idx="749">
                  <c:v>25</c:v>
                </c:pt>
                <c:pt idx="750">
                  <c:v>25.033332999999999</c:v>
                </c:pt>
                <c:pt idx="751">
                  <c:v>25.066666999999999</c:v>
                </c:pt>
                <c:pt idx="752">
                  <c:v>25.1</c:v>
                </c:pt>
                <c:pt idx="753">
                  <c:v>25.133333</c:v>
                </c:pt>
                <c:pt idx="754">
                  <c:v>25.166667</c:v>
                </c:pt>
                <c:pt idx="755">
                  <c:v>25.2</c:v>
                </c:pt>
                <c:pt idx="756">
                  <c:v>25.233332999999998</c:v>
                </c:pt>
                <c:pt idx="757">
                  <c:v>25.266667000000002</c:v>
                </c:pt>
                <c:pt idx="758">
                  <c:v>25.3</c:v>
                </c:pt>
                <c:pt idx="759">
                  <c:v>25.333333</c:v>
                </c:pt>
                <c:pt idx="760">
                  <c:v>25.366667</c:v>
                </c:pt>
                <c:pt idx="761">
                  <c:v>25.4</c:v>
                </c:pt>
                <c:pt idx="762">
                  <c:v>25.433333000000001</c:v>
                </c:pt>
                <c:pt idx="763">
                  <c:v>25.466667000000001</c:v>
                </c:pt>
                <c:pt idx="764">
                  <c:v>25.5</c:v>
                </c:pt>
                <c:pt idx="765">
                  <c:v>25.533332999999999</c:v>
                </c:pt>
                <c:pt idx="766">
                  <c:v>25.566666999999999</c:v>
                </c:pt>
                <c:pt idx="767">
                  <c:v>25.6</c:v>
                </c:pt>
                <c:pt idx="768">
                  <c:v>25.633333</c:v>
                </c:pt>
                <c:pt idx="769">
                  <c:v>25.666667</c:v>
                </c:pt>
                <c:pt idx="770">
                  <c:v>25.7</c:v>
                </c:pt>
                <c:pt idx="771">
                  <c:v>25.733332999999998</c:v>
                </c:pt>
                <c:pt idx="772">
                  <c:v>25.766667000000002</c:v>
                </c:pt>
                <c:pt idx="773">
                  <c:v>25.8</c:v>
                </c:pt>
                <c:pt idx="774">
                  <c:v>25.833333</c:v>
                </c:pt>
                <c:pt idx="775">
                  <c:v>25.866667</c:v>
                </c:pt>
                <c:pt idx="776">
                  <c:v>25.9</c:v>
                </c:pt>
                <c:pt idx="777">
                  <c:v>25.933333000000001</c:v>
                </c:pt>
                <c:pt idx="778">
                  <c:v>25.966667000000001</c:v>
                </c:pt>
                <c:pt idx="779">
                  <c:v>26</c:v>
                </c:pt>
                <c:pt idx="780">
                  <c:v>26.033332999999999</c:v>
                </c:pt>
                <c:pt idx="781">
                  <c:v>26.066666999999999</c:v>
                </c:pt>
                <c:pt idx="782">
                  <c:v>26.1</c:v>
                </c:pt>
                <c:pt idx="783">
                  <c:v>26.133333</c:v>
                </c:pt>
                <c:pt idx="784">
                  <c:v>26.166667</c:v>
                </c:pt>
                <c:pt idx="785">
                  <c:v>26.2</c:v>
                </c:pt>
                <c:pt idx="786">
                  <c:v>26.233332999999998</c:v>
                </c:pt>
                <c:pt idx="787">
                  <c:v>26.266667000000002</c:v>
                </c:pt>
                <c:pt idx="788">
                  <c:v>26.3</c:v>
                </c:pt>
                <c:pt idx="789">
                  <c:v>26.333333</c:v>
                </c:pt>
                <c:pt idx="790">
                  <c:v>26.366667</c:v>
                </c:pt>
                <c:pt idx="791">
                  <c:v>26.4</c:v>
                </c:pt>
                <c:pt idx="792">
                  <c:v>26.433333000000001</c:v>
                </c:pt>
                <c:pt idx="793">
                  <c:v>26.466667000000001</c:v>
                </c:pt>
                <c:pt idx="794">
                  <c:v>26.5</c:v>
                </c:pt>
                <c:pt idx="795">
                  <c:v>26.533332999999999</c:v>
                </c:pt>
                <c:pt idx="796">
                  <c:v>26.566666999999999</c:v>
                </c:pt>
                <c:pt idx="797">
                  <c:v>26.6</c:v>
                </c:pt>
                <c:pt idx="798">
                  <c:v>26.633333</c:v>
                </c:pt>
                <c:pt idx="799">
                  <c:v>26.666667</c:v>
                </c:pt>
                <c:pt idx="800">
                  <c:v>26.7</c:v>
                </c:pt>
                <c:pt idx="801">
                  <c:v>26.733332999999998</c:v>
                </c:pt>
                <c:pt idx="802">
                  <c:v>26.766667000000002</c:v>
                </c:pt>
                <c:pt idx="803">
                  <c:v>26.8</c:v>
                </c:pt>
                <c:pt idx="804">
                  <c:v>26.833333</c:v>
                </c:pt>
                <c:pt idx="805">
                  <c:v>26.866667</c:v>
                </c:pt>
                <c:pt idx="806">
                  <c:v>26.9</c:v>
                </c:pt>
                <c:pt idx="807">
                  <c:v>26.933333000000001</c:v>
                </c:pt>
                <c:pt idx="808">
                  <c:v>26.966667000000001</c:v>
                </c:pt>
                <c:pt idx="809">
                  <c:v>27</c:v>
                </c:pt>
                <c:pt idx="810">
                  <c:v>27.033332999999999</c:v>
                </c:pt>
                <c:pt idx="811">
                  <c:v>27.066666999999999</c:v>
                </c:pt>
                <c:pt idx="812">
                  <c:v>27.1</c:v>
                </c:pt>
                <c:pt idx="813">
                  <c:v>27.133333</c:v>
                </c:pt>
                <c:pt idx="814">
                  <c:v>27.166667</c:v>
                </c:pt>
                <c:pt idx="815">
                  <c:v>27.2</c:v>
                </c:pt>
                <c:pt idx="816">
                  <c:v>27.233332999999998</c:v>
                </c:pt>
                <c:pt idx="817">
                  <c:v>27.266667000000002</c:v>
                </c:pt>
                <c:pt idx="818">
                  <c:v>27.3</c:v>
                </c:pt>
                <c:pt idx="819">
                  <c:v>27.333333</c:v>
                </c:pt>
                <c:pt idx="820">
                  <c:v>27.366667</c:v>
                </c:pt>
                <c:pt idx="821">
                  <c:v>27.4</c:v>
                </c:pt>
                <c:pt idx="822">
                  <c:v>27.433333000000001</c:v>
                </c:pt>
                <c:pt idx="823">
                  <c:v>27.466667000000001</c:v>
                </c:pt>
                <c:pt idx="824">
                  <c:v>27.5</c:v>
                </c:pt>
                <c:pt idx="825">
                  <c:v>27.533332999999999</c:v>
                </c:pt>
                <c:pt idx="826">
                  <c:v>27.566666999999999</c:v>
                </c:pt>
                <c:pt idx="827">
                  <c:v>27.6</c:v>
                </c:pt>
                <c:pt idx="828">
                  <c:v>27.633333</c:v>
                </c:pt>
                <c:pt idx="829">
                  <c:v>27.666667</c:v>
                </c:pt>
                <c:pt idx="830">
                  <c:v>27.7</c:v>
                </c:pt>
                <c:pt idx="831">
                  <c:v>27.733332999999998</c:v>
                </c:pt>
                <c:pt idx="832">
                  <c:v>27.766667000000002</c:v>
                </c:pt>
                <c:pt idx="833">
                  <c:v>27.8</c:v>
                </c:pt>
                <c:pt idx="834">
                  <c:v>27.833333</c:v>
                </c:pt>
                <c:pt idx="835">
                  <c:v>27.866667</c:v>
                </c:pt>
                <c:pt idx="836">
                  <c:v>27.9</c:v>
                </c:pt>
                <c:pt idx="837">
                  <c:v>27.933333000000001</c:v>
                </c:pt>
                <c:pt idx="838">
                  <c:v>27.966667000000001</c:v>
                </c:pt>
                <c:pt idx="839">
                  <c:v>28</c:v>
                </c:pt>
                <c:pt idx="840">
                  <c:v>28.033332999999999</c:v>
                </c:pt>
                <c:pt idx="841">
                  <c:v>28.066666999999999</c:v>
                </c:pt>
                <c:pt idx="842">
                  <c:v>28.1</c:v>
                </c:pt>
                <c:pt idx="843">
                  <c:v>28.133333</c:v>
                </c:pt>
                <c:pt idx="844">
                  <c:v>28.166667</c:v>
                </c:pt>
                <c:pt idx="845">
                  <c:v>28.2</c:v>
                </c:pt>
                <c:pt idx="846">
                  <c:v>28.233332999999998</c:v>
                </c:pt>
                <c:pt idx="847">
                  <c:v>28.266667000000002</c:v>
                </c:pt>
                <c:pt idx="848">
                  <c:v>28.3</c:v>
                </c:pt>
                <c:pt idx="849">
                  <c:v>28.333333</c:v>
                </c:pt>
                <c:pt idx="850">
                  <c:v>28.366667</c:v>
                </c:pt>
                <c:pt idx="851">
                  <c:v>28.4</c:v>
                </c:pt>
                <c:pt idx="852">
                  <c:v>28.433333000000001</c:v>
                </c:pt>
                <c:pt idx="853">
                  <c:v>28.466667000000001</c:v>
                </c:pt>
                <c:pt idx="854">
                  <c:v>28.5</c:v>
                </c:pt>
                <c:pt idx="855">
                  <c:v>28.533332999999999</c:v>
                </c:pt>
                <c:pt idx="856">
                  <c:v>28.566666999999999</c:v>
                </c:pt>
                <c:pt idx="857">
                  <c:v>28.6</c:v>
                </c:pt>
                <c:pt idx="858">
                  <c:v>28.633333</c:v>
                </c:pt>
                <c:pt idx="859">
                  <c:v>28.666667</c:v>
                </c:pt>
                <c:pt idx="860">
                  <c:v>28.7</c:v>
                </c:pt>
                <c:pt idx="861">
                  <c:v>28.733332999999998</c:v>
                </c:pt>
                <c:pt idx="862">
                  <c:v>28.766667000000002</c:v>
                </c:pt>
                <c:pt idx="863">
                  <c:v>28.8</c:v>
                </c:pt>
                <c:pt idx="864">
                  <c:v>28.833333</c:v>
                </c:pt>
                <c:pt idx="865">
                  <c:v>28.866667</c:v>
                </c:pt>
                <c:pt idx="866">
                  <c:v>28.9</c:v>
                </c:pt>
                <c:pt idx="867">
                  <c:v>28.933333000000001</c:v>
                </c:pt>
                <c:pt idx="868">
                  <c:v>28.966667000000001</c:v>
                </c:pt>
                <c:pt idx="869">
                  <c:v>29</c:v>
                </c:pt>
                <c:pt idx="870">
                  <c:v>29.033332999999999</c:v>
                </c:pt>
                <c:pt idx="871">
                  <c:v>29.066666999999999</c:v>
                </c:pt>
                <c:pt idx="872">
                  <c:v>29.1</c:v>
                </c:pt>
                <c:pt idx="873">
                  <c:v>29.133333</c:v>
                </c:pt>
                <c:pt idx="874">
                  <c:v>29.166667</c:v>
                </c:pt>
                <c:pt idx="875">
                  <c:v>29.2</c:v>
                </c:pt>
                <c:pt idx="876">
                  <c:v>29.233332999999998</c:v>
                </c:pt>
                <c:pt idx="877">
                  <c:v>29.266667000000002</c:v>
                </c:pt>
                <c:pt idx="878">
                  <c:v>29.3</c:v>
                </c:pt>
                <c:pt idx="879">
                  <c:v>29.333333</c:v>
                </c:pt>
                <c:pt idx="880">
                  <c:v>29.366667</c:v>
                </c:pt>
                <c:pt idx="881">
                  <c:v>29.4</c:v>
                </c:pt>
                <c:pt idx="882">
                  <c:v>29.433333000000001</c:v>
                </c:pt>
                <c:pt idx="883">
                  <c:v>29.466667000000001</c:v>
                </c:pt>
                <c:pt idx="884">
                  <c:v>29.5</c:v>
                </c:pt>
                <c:pt idx="885">
                  <c:v>29.533332999999999</c:v>
                </c:pt>
                <c:pt idx="886">
                  <c:v>29.566666999999999</c:v>
                </c:pt>
                <c:pt idx="887">
                  <c:v>29.6</c:v>
                </c:pt>
                <c:pt idx="888">
                  <c:v>29.633333</c:v>
                </c:pt>
                <c:pt idx="889">
                  <c:v>29.666667</c:v>
                </c:pt>
                <c:pt idx="890">
                  <c:v>29.7</c:v>
                </c:pt>
                <c:pt idx="891">
                  <c:v>29.733332999999998</c:v>
                </c:pt>
                <c:pt idx="892">
                  <c:v>29.766667000000002</c:v>
                </c:pt>
                <c:pt idx="893">
                  <c:v>29.8</c:v>
                </c:pt>
                <c:pt idx="894">
                  <c:v>29.833333</c:v>
                </c:pt>
                <c:pt idx="895">
                  <c:v>29.866667</c:v>
                </c:pt>
                <c:pt idx="896">
                  <c:v>29.9</c:v>
                </c:pt>
              </c:numCache>
            </c:numRef>
          </c:xVal>
          <c:yVal>
            <c:numRef>
              <c:f>turtle_d30_30t_7.5c_bent!$F$2:$F$904</c:f>
              <c:numCache>
                <c:formatCode>General</c:formatCode>
                <c:ptCount val="903"/>
                <c:pt idx="0">
                  <c:v>68.391999999999996</c:v>
                </c:pt>
                <c:pt idx="1">
                  <c:v>68.402000000000001</c:v>
                </c:pt>
                <c:pt idx="2">
                  <c:v>68.617999999999995</c:v>
                </c:pt>
                <c:pt idx="3">
                  <c:v>69.064999999999998</c:v>
                </c:pt>
                <c:pt idx="4">
                  <c:v>69.286000000000001</c:v>
                </c:pt>
                <c:pt idx="5">
                  <c:v>69.319000000000003</c:v>
                </c:pt>
                <c:pt idx="6">
                  <c:v>69.3</c:v>
                </c:pt>
                <c:pt idx="7">
                  <c:v>69.296999999999997</c:v>
                </c:pt>
                <c:pt idx="8">
                  <c:v>69.277000000000001</c:v>
                </c:pt>
                <c:pt idx="9">
                  <c:v>69.250999999999991</c:v>
                </c:pt>
                <c:pt idx="10">
                  <c:v>69.241</c:v>
                </c:pt>
                <c:pt idx="11">
                  <c:v>69.245999999999995</c:v>
                </c:pt>
                <c:pt idx="12">
                  <c:v>69.23</c:v>
                </c:pt>
                <c:pt idx="13">
                  <c:v>69.236000000000004</c:v>
                </c:pt>
                <c:pt idx="14">
                  <c:v>69.245000000000005</c:v>
                </c:pt>
                <c:pt idx="15">
                  <c:v>69.23899999999999</c:v>
                </c:pt>
                <c:pt idx="16">
                  <c:v>69.239999999999995</c:v>
                </c:pt>
                <c:pt idx="17">
                  <c:v>69.250999999999991</c:v>
                </c:pt>
                <c:pt idx="18">
                  <c:v>69.239999999999995</c:v>
                </c:pt>
                <c:pt idx="19">
                  <c:v>69.237000000000009</c:v>
                </c:pt>
                <c:pt idx="20">
                  <c:v>69.247</c:v>
                </c:pt>
                <c:pt idx="21">
                  <c:v>69.242000000000004</c:v>
                </c:pt>
                <c:pt idx="22">
                  <c:v>69.241</c:v>
                </c:pt>
                <c:pt idx="23">
                  <c:v>69.249000000000009</c:v>
                </c:pt>
                <c:pt idx="24">
                  <c:v>69.244</c:v>
                </c:pt>
                <c:pt idx="25">
                  <c:v>69.242000000000004</c:v>
                </c:pt>
                <c:pt idx="26">
                  <c:v>69.248000000000005</c:v>
                </c:pt>
                <c:pt idx="27">
                  <c:v>69.242000000000004</c:v>
                </c:pt>
                <c:pt idx="28">
                  <c:v>69.242999999999995</c:v>
                </c:pt>
                <c:pt idx="29">
                  <c:v>69.245999999999995</c:v>
                </c:pt>
                <c:pt idx="30">
                  <c:v>69.242999999999995</c:v>
                </c:pt>
                <c:pt idx="31">
                  <c:v>69.23899999999999</c:v>
                </c:pt>
                <c:pt idx="32">
                  <c:v>69.248000000000005</c:v>
                </c:pt>
                <c:pt idx="33">
                  <c:v>69.245000000000005</c:v>
                </c:pt>
                <c:pt idx="34">
                  <c:v>69.242999999999995</c:v>
                </c:pt>
                <c:pt idx="35">
                  <c:v>69.245999999999995</c:v>
                </c:pt>
                <c:pt idx="36">
                  <c:v>69.242999999999995</c:v>
                </c:pt>
                <c:pt idx="37">
                  <c:v>69.242000000000004</c:v>
                </c:pt>
                <c:pt idx="38">
                  <c:v>69.245000000000005</c:v>
                </c:pt>
                <c:pt idx="39">
                  <c:v>69.247</c:v>
                </c:pt>
                <c:pt idx="40">
                  <c:v>69.242999999999995</c:v>
                </c:pt>
                <c:pt idx="41">
                  <c:v>69.248000000000005</c:v>
                </c:pt>
                <c:pt idx="42">
                  <c:v>69.245999999999995</c:v>
                </c:pt>
                <c:pt idx="43">
                  <c:v>69.244</c:v>
                </c:pt>
                <c:pt idx="44">
                  <c:v>69.248000000000005</c:v>
                </c:pt>
                <c:pt idx="45">
                  <c:v>69.245000000000005</c:v>
                </c:pt>
                <c:pt idx="46">
                  <c:v>69.308999999999997</c:v>
                </c:pt>
                <c:pt idx="47">
                  <c:v>69.431000000000012</c:v>
                </c:pt>
                <c:pt idx="48">
                  <c:v>69.576999999999998</c:v>
                </c:pt>
                <c:pt idx="49">
                  <c:v>69.679000000000002</c:v>
                </c:pt>
                <c:pt idx="50">
                  <c:v>69.810999999999993</c:v>
                </c:pt>
                <c:pt idx="51">
                  <c:v>69.887</c:v>
                </c:pt>
                <c:pt idx="52">
                  <c:v>69.958000000000013</c:v>
                </c:pt>
                <c:pt idx="53">
                  <c:v>70.061999999999998</c:v>
                </c:pt>
                <c:pt idx="54">
                  <c:v>70.122</c:v>
                </c:pt>
                <c:pt idx="55">
                  <c:v>70.203000000000003</c:v>
                </c:pt>
                <c:pt idx="56">
                  <c:v>70.265000000000001</c:v>
                </c:pt>
                <c:pt idx="57">
                  <c:v>70.287000000000006</c:v>
                </c:pt>
                <c:pt idx="58">
                  <c:v>70.291999999999987</c:v>
                </c:pt>
                <c:pt idx="59">
                  <c:v>70.299000000000007</c:v>
                </c:pt>
                <c:pt idx="60">
                  <c:v>70.31</c:v>
                </c:pt>
                <c:pt idx="61">
                  <c:v>70.314999999999998</c:v>
                </c:pt>
                <c:pt idx="62">
                  <c:v>70.22399999999999</c:v>
                </c:pt>
                <c:pt idx="63">
                  <c:v>70.126999999999995</c:v>
                </c:pt>
                <c:pt idx="64">
                  <c:v>70.039000000000001</c:v>
                </c:pt>
                <c:pt idx="65">
                  <c:v>69.977000000000004</c:v>
                </c:pt>
                <c:pt idx="66">
                  <c:v>69.966999999999999</c:v>
                </c:pt>
                <c:pt idx="67">
                  <c:v>69.902000000000001</c:v>
                </c:pt>
                <c:pt idx="68">
                  <c:v>69.866</c:v>
                </c:pt>
                <c:pt idx="69">
                  <c:v>69.806999999999988</c:v>
                </c:pt>
                <c:pt idx="70">
                  <c:v>69.781999999999996</c:v>
                </c:pt>
                <c:pt idx="71">
                  <c:v>69.778999999999996</c:v>
                </c:pt>
                <c:pt idx="72">
                  <c:v>69.775000000000006</c:v>
                </c:pt>
                <c:pt idx="73">
                  <c:v>69.775000000000006</c:v>
                </c:pt>
                <c:pt idx="74">
                  <c:v>69.774000000000001</c:v>
                </c:pt>
                <c:pt idx="75">
                  <c:v>69.775000000000006</c:v>
                </c:pt>
                <c:pt idx="76">
                  <c:v>69.778000000000006</c:v>
                </c:pt>
                <c:pt idx="77">
                  <c:v>69.780999999999992</c:v>
                </c:pt>
                <c:pt idx="78">
                  <c:v>69.778999999999996</c:v>
                </c:pt>
                <c:pt idx="79">
                  <c:v>69.778999999999996</c:v>
                </c:pt>
                <c:pt idx="80">
                  <c:v>69.778000000000006</c:v>
                </c:pt>
                <c:pt idx="81">
                  <c:v>69.78</c:v>
                </c:pt>
                <c:pt idx="82">
                  <c:v>69.780999999999992</c:v>
                </c:pt>
                <c:pt idx="83">
                  <c:v>69.778000000000006</c:v>
                </c:pt>
                <c:pt idx="84">
                  <c:v>69.778000000000006</c:v>
                </c:pt>
                <c:pt idx="85">
                  <c:v>69.778999999999996</c:v>
                </c:pt>
                <c:pt idx="86">
                  <c:v>69.780999999999992</c:v>
                </c:pt>
                <c:pt idx="87">
                  <c:v>69.778999999999996</c:v>
                </c:pt>
                <c:pt idx="88">
                  <c:v>69.778999999999996</c:v>
                </c:pt>
                <c:pt idx="89">
                  <c:v>69.780999999999992</c:v>
                </c:pt>
                <c:pt idx="90">
                  <c:v>69.780999999999992</c:v>
                </c:pt>
                <c:pt idx="91">
                  <c:v>69.778999999999996</c:v>
                </c:pt>
                <c:pt idx="92">
                  <c:v>69.780999999999992</c:v>
                </c:pt>
                <c:pt idx="93">
                  <c:v>69.778999999999996</c:v>
                </c:pt>
                <c:pt idx="94">
                  <c:v>69.778000000000006</c:v>
                </c:pt>
                <c:pt idx="95">
                  <c:v>69.781999999999996</c:v>
                </c:pt>
                <c:pt idx="96">
                  <c:v>69.778999999999996</c:v>
                </c:pt>
                <c:pt idx="97">
                  <c:v>69.783000000000001</c:v>
                </c:pt>
                <c:pt idx="98">
                  <c:v>69.784999999999997</c:v>
                </c:pt>
                <c:pt idx="99">
                  <c:v>69.778999999999996</c:v>
                </c:pt>
                <c:pt idx="100">
                  <c:v>69.783999999999992</c:v>
                </c:pt>
                <c:pt idx="101">
                  <c:v>69.784999999999997</c:v>
                </c:pt>
                <c:pt idx="102">
                  <c:v>69.791000000000011</c:v>
                </c:pt>
                <c:pt idx="103">
                  <c:v>69.819999999999993</c:v>
                </c:pt>
                <c:pt idx="104">
                  <c:v>69.856999999999999</c:v>
                </c:pt>
                <c:pt idx="105">
                  <c:v>69.863</c:v>
                </c:pt>
                <c:pt idx="106">
                  <c:v>69.887</c:v>
                </c:pt>
                <c:pt idx="107">
                  <c:v>69.905000000000001</c:v>
                </c:pt>
                <c:pt idx="108">
                  <c:v>69.947999999999993</c:v>
                </c:pt>
                <c:pt idx="109">
                  <c:v>69.986000000000004</c:v>
                </c:pt>
                <c:pt idx="110">
                  <c:v>70.021000000000001</c:v>
                </c:pt>
                <c:pt idx="111">
                  <c:v>70.060999999999993</c:v>
                </c:pt>
                <c:pt idx="112">
                  <c:v>70.105999999999995</c:v>
                </c:pt>
                <c:pt idx="113">
                  <c:v>70.168999999999997</c:v>
                </c:pt>
                <c:pt idx="114">
                  <c:v>70.2</c:v>
                </c:pt>
                <c:pt idx="115">
                  <c:v>70.228999999999999</c:v>
                </c:pt>
                <c:pt idx="116">
                  <c:v>70.244</c:v>
                </c:pt>
                <c:pt idx="117">
                  <c:v>70.257999999999996</c:v>
                </c:pt>
                <c:pt idx="118">
                  <c:v>70.277999999999992</c:v>
                </c:pt>
                <c:pt idx="119">
                  <c:v>70.293999999999997</c:v>
                </c:pt>
                <c:pt idx="120">
                  <c:v>70.277999999999992</c:v>
                </c:pt>
                <c:pt idx="121">
                  <c:v>70.244</c:v>
                </c:pt>
                <c:pt idx="122">
                  <c:v>70.206000000000003</c:v>
                </c:pt>
                <c:pt idx="123">
                  <c:v>70.248000000000005</c:v>
                </c:pt>
                <c:pt idx="124">
                  <c:v>70.253</c:v>
                </c:pt>
                <c:pt idx="125">
                  <c:v>70.271000000000001</c:v>
                </c:pt>
                <c:pt idx="126">
                  <c:v>70.27600000000001</c:v>
                </c:pt>
                <c:pt idx="127">
                  <c:v>70.287000000000006</c:v>
                </c:pt>
                <c:pt idx="128">
                  <c:v>70.291999999999987</c:v>
                </c:pt>
                <c:pt idx="129">
                  <c:v>70.304000000000002</c:v>
                </c:pt>
                <c:pt idx="130">
                  <c:v>70.304000000000002</c:v>
                </c:pt>
                <c:pt idx="131">
                  <c:v>70.314999999999998</c:v>
                </c:pt>
                <c:pt idx="132">
                  <c:v>70.311999999999998</c:v>
                </c:pt>
                <c:pt idx="133">
                  <c:v>70.313000000000002</c:v>
                </c:pt>
                <c:pt idx="134">
                  <c:v>70.314000000000007</c:v>
                </c:pt>
                <c:pt idx="135">
                  <c:v>70.317000000000007</c:v>
                </c:pt>
                <c:pt idx="136">
                  <c:v>70.314999999999998</c:v>
                </c:pt>
                <c:pt idx="137">
                  <c:v>70.317000000000007</c:v>
                </c:pt>
                <c:pt idx="138">
                  <c:v>70.316000000000003</c:v>
                </c:pt>
                <c:pt idx="139">
                  <c:v>70.318000000000012</c:v>
                </c:pt>
                <c:pt idx="140">
                  <c:v>70.317000000000007</c:v>
                </c:pt>
                <c:pt idx="141">
                  <c:v>70.317000000000007</c:v>
                </c:pt>
                <c:pt idx="142">
                  <c:v>70.317000000000007</c:v>
                </c:pt>
                <c:pt idx="143">
                  <c:v>70.319000000000003</c:v>
                </c:pt>
                <c:pt idx="144">
                  <c:v>70.318000000000012</c:v>
                </c:pt>
                <c:pt idx="145">
                  <c:v>70.314000000000007</c:v>
                </c:pt>
                <c:pt idx="146">
                  <c:v>70.319000000000003</c:v>
                </c:pt>
                <c:pt idx="147">
                  <c:v>70.316000000000003</c:v>
                </c:pt>
                <c:pt idx="148">
                  <c:v>70.316000000000003</c:v>
                </c:pt>
                <c:pt idx="149">
                  <c:v>70.319000000000003</c:v>
                </c:pt>
                <c:pt idx="150">
                  <c:v>70.317000000000007</c:v>
                </c:pt>
                <c:pt idx="151">
                  <c:v>70.314999999999998</c:v>
                </c:pt>
                <c:pt idx="152">
                  <c:v>70.319000000000003</c:v>
                </c:pt>
                <c:pt idx="153">
                  <c:v>70.314999999999998</c:v>
                </c:pt>
                <c:pt idx="154">
                  <c:v>70.314999999999998</c:v>
                </c:pt>
                <c:pt idx="155">
                  <c:v>70.319999999999993</c:v>
                </c:pt>
                <c:pt idx="156">
                  <c:v>70.317000000000007</c:v>
                </c:pt>
                <c:pt idx="157">
                  <c:v>70.318000000000012</c:v>
                </c:pt>
                <c:pt idx="158">
                  <c:v>70.316000000000003</c:v>
                </c:pt>
                <c:pt idx="159">
                  <c:v>70.319000000000003</c:v>
                </c:pt>
                <c:pt idx="160">
                  <c:v>70.317000000000007</c:v>
                </c:pt>
                <c:pt idx="161">
                  <c:v>70.34899999999999</c:v>
                </c:pt>
                <c:pt idx="162">
                  <c:v>70.390999999999991</c:v>
                </c:pt>
                <c:pt idx="163">
                  <c:v>70.488</c:v>
                </c:pt>
                <c:pt idx="164">
                  <c:v>70.625</c:v>
                </c:pt>
                <c:pt idx="165">
                  <c:v>70.712999999999994</c:v>
                </c:pt>
                <c:pt idx="166">
                  <c:v>70.813000000000002</c:v>
                </c:pt>
                <c:pt idx="167">
                  <c:v>70.924999999999997</c:v>
                </c:pt>
                <c:pt idx="168">
                  <c:v>70.997</c:v>
                </c:pt>
                <c:pt idx="169">
                  <c:v>71.068000000000012</c:v>
                </c:pt>
                <c:pt idx="170">
                  <c:v>71.161000000000001</c:v>
                </c:pt>
                <c:pt idx="171">
                  <c:v>71.221000000000004</c:v>
                </c:pt>
                <c:pt idx="172">
                  <c:v>71.244</c:v>
                </c:pt>
                <c:pt idx="173">
                  <c:v>71.242000000000004</c:v>
                </c:pt>
                <c:pt idx="174">
                  <c:v>71.26100000000001</c:v>
                </c:pt>
                <c:pt idx="175">
                  <c:v>71.263999999999996</c:v>
                </c:pt>
                <c:pt idx="176">
                  <c:v>71.27</c:v>
                </c:pt>
                <c:pt idx="177">
                  <c:v>71.280999999999992</c:v>
                </c:pt>
                <c:pt idx="178">
                  <c:v>71.3</c:v>
                </c:pt>
                <c:pt idx="179">
                  <c:v>71.299000000000007</c:v>
                </c:pt>
                <c:pt idx="180">
                  <c:v>71.3</c:v>
                </c:pt>
                <c:pt idx="181">
                  <c:v>71.293999999999997</c:v>
                </c:pt>
                <c:pt idx="182">
                  <c:v>71.263000000000005</c:v>
                </c:pt>
                <c:pt idx="183">
                  <c:v>71.236999999999995</c:v>
                </c:pt>
                <c:pt idx="184">
                  <c:v>71.203000000000003</c:v>
                </c:pt>
                <c:pt idx="185">
                  <c:v>71.13600000000001</c:v>
                </c:pt>
                <c:pt idx="186">
                  <c:v>71.116</c:v>
                </c:pt>
                <c:pt idx="187">
                  <c:v>71.123000000000005</c:v>
                </c:pt>
                <c:pt idx="188">
                  <c:v>71.122</c:v>
                </c:pt>
                <c:pt idx="189">
                  <c:v>71.110000000000014</c:v>
                </c:pt>
                <c:pt idx="190">
                  <c:v>71.116</c:v>
                </c:pt>
                <c:pt idx="191">
                  <c:v>71.117999999999995</c:v>
                </c:pt>
                <c:pt idx="192">
                  <c:v>71.123000000000005</c:v>
                </c:pt>
                <c:pt idx="193">
                  <c:v>71.126999999999995</c:v>
                </c:pt>
                <c:pt idx="194">
                  <c:v>71.125999999999991</c:v>
                </c:pt>
                <c:pt idx="195">
                  <c:v>71.128</c:v>
                </c:pt>
                <c:pt idx="196">
                  <c:v>71.13</c:v>
                </c:pt>
                <c:pt idx="197">
                  <c:v>71.132000000000005</c:v>
                </c:pt>
                <c:pt idx="198">
                  <c:v>71.13</c:v>
                </c:pt>
                <c:pt idx="199">
                  <c:v>71.125999999999991</c:v>
                </c:pt>
                <c:pt idx="200">
                  <c:v>71.126999999999995</c:v>
                </c:pt>
                <c:pt idx="201">
                  <c:v>71.134</c:v>
                </c:pt>
                <c:pt idx="202">
                  <c:v>71.134</c:v>
                </c:pt>
                <c:pt idx="203">
                  <c:v>71.125</c:v>
                </c:pt>
                <c:pt idx="204">
                  <c:v>71.128</c:v>
                </c:pt>
                <c:pt idx="205">
                  <c:v>71.134</c:v>
                </c:pt>
                <c:pt idx="206">
                  <c:v>71.134</c:v>
                </c:pt>
                <c:pt idx="207">
                  <c:v>71.132999999999996</c:v>
                </c:pt>
                <c:pt idx="208">
                  <c:v>71.13600000000001</c:v>
                </c:pt>
                <c:pt idx="209">
                  <c:v>71.131</c:v>
                </c:pt>
                <c:pt idx="210">
                  <c:v>71.132000000000005</c:v>
                </c:pt>
                <c:pt idx="211">
                  <c:v>71.128</c:v>
                </c:pt>
                <c:pt idx="212">
                  <c:v>71.138999999999996</c:v>
                </c:pt>
                <c:pt idx="213">
                  <c:v>71.131</c:v>
                </c:pt>
                <c:pt idx="214">
                  <c:v>71.135000000000005</c:v>
                </c:pt>
                <c:pt idx="215">
                  <c:v>71.128999999999991</c:v>
                </c:pt>
                <c:pt idx="216">
                  <c:v>71.138000000000005</c:v>
                </c:pt>
                <c:pt idx="217">
                  <c:v>71.138999999999996</c:v>
                </c:pt>
                <c:pt idx="218">
                  <c:v>71.153999999999996</c:v>
                </c:pt>
                <c:pt idx="219">
                  <c:v>71.197999999999993</c:v>
                </c:pt>
                <c:pt idx="220">
                  <c:v>71.218000000000004</c:v>
                </c:pt>
                <c:pt idx="221">
                  <c:v>71.253</c:v>
                </c:pt>
                <c:pt idx="222">
                  <c:v>71.265000000000001</c:v>
                </c:pt>
                <c:pt idx="223">
                  <c:v>71.301000000000002</c:v>
                </c:pt>
                <c:pt idx="224">
                  <c:v>71.322000000000003</c:v>
                </c:pt>
                <c:pt idx="225">
                  <c:v>71.346000000000004</c:v>
                </c:pt>
                <c:pt idx="226">
                  <c:v>71.393000000000001</c:v>
                </c:pt>
                <c:pt idx="227">
                  <c:v>71.447999999999993</c:v>
                </c:pt>
                <c:pt idx="228">
                  <c:v>71.489999999999995</c:v>
                </c:pt>
                <c:pt idx="229">
                  <c:v>71.52600000000001</c:v>
                </c:pt>
                <c:pt idx="230">
                  <c:v>71.564000000000007</c:v>
                </c:pt>
                <c:pt idx="231">
                  <c:v>71.588999999999999</c:v>
                </c:pt>
                <c:pt idx="232">
                  <c:v>71.605000000000004</c:v>
                </c:pt>
                <c:pt idx="233">
                  <c:v>71.628</c:v>
                </c:pt>
                <c:pt idx="234">
                  <c:v>71.632000000000005</c:v>
                </c:pt>
                <c:pt idx="235">
                  <c:v>71.626999999999995</c:v>
                </c:pt>
                <c:pt idx="236">
                  <c:v>71.61399999999999</c:v>
                </c:pt>
                <c:pt idx="237">
                  <c:v>71.568999999999988</c:v>
                </c:pt>
                <c:pt idx="238">
                  <c:v>71.540999999999997</c:v>
                </c:pt>
                <c:pt idx="239">
                  <c:v>71.61399999999999</c:v>
                </c:pt>
                <c:pt idx="240">
                  <c:v>71.632999999999996</c:v>
                </c:pt>
                <c:pt idx="241">
                  <c:v>71.637</c:v>
                </c:pt>
                <c:pt idx="242">
                  <c:v>71.644000000000005</c:v>
                </c:pt>
                <c:pt idx="243">
                  <c:v>71.663000000000011</c:v>
                </c:pt>
                <c:pt idx="244">
                  <c:v>71.678000000000011</c:v>
                </c:pt>
                <c:pt idx="245">
                  <c:v>71.682999999999993</c:v>
                </c:pt>
                <c:pt idx="246">
                  <c:v>71.689000000000007</c:v>
                </c:pt>
                <c:pt idx="247">
                  <c:v>71.689000000000007</c:v>
                </c:pt>
                <c:pt idx="248">
                  <c:v>71.691000000000003</c:v>
                </c:pt>
                <c:pt idx="249">
                  <c:v>71.693000000000012</c:v>
                </c:pt>
                <c:pt idx="250">
                  <c:v>71.693000000000012</c:v>
                </c:pt>
                <c:pt idx="251">
                  <c:v>71.693000000000012</c:v>
                </c:pt>
                <c:pt idx="252">
                  <c:v>71.693000000000012</c:v>
                </c:pt>
                <c:pt idx="253">
                  <c:v>71.694999999999993</c:v>
                </c:pt>
                <c:pt idx="254">
                  <c:v>71.693000000000012</c:v>
                </c:pt>
                <c:pt idx="255">
                  <c:v>71.695999999999998</c:v>
                </c:pt>
                <c:pt idx="256">
                  <c:v>71.697000000000003</c:v>
                </c:pt>
                <c:pt idx="257">
                  <c:v>71.693999999999988</c:v>
                </c:pt>
                <c:pt idx="258">
                  <c:v>71.695999999999998</c:v>
                </c:pt>
                <c:pt idx="259">
                  <c:v>71.694999999999993</c:v>
                </c:pt>
                <c:pt idx="260">
                  <c:v>71.693999999999988</c:v>
                </c:pt>
                <c:pt idx="261">
                  <c:v>71.693999999999988</c:v>
                </c:pt>
                <c:pt idx="262">
                  <c:v>71.694999999999993</c:v>
                </c:pt>
                <c:pt idx="263">
                  <c:v>71.695999999999998</c:v>
                </c:pt>
                <c:pt idx="264">
                  <c:v>71.694999999999993</c:v>
                </c:pt>
                <c:pt idx="265">
                  <c:v>71.694999999999993</c:v>
                </c:pt>
                <c:pt idx="266">
                  <c:v>71.697999999999993</c:v>
                </c:pt>
                <c:pt idx="267">
                  <c:v>71.695999999999998</c:v>
                </c:pt>
                <c:pt idx="268">
                  <c:v>71.694999999999993</c:v>
                </c:pt>
                <c:pt idx="269">
                  <c:v>71.697000000000003</c:v>
                </c:pt>
                <c:pt idx="270">
                  <c:v>71.693000000000012</c:v>
                </c:pt>
                <c:pt idx="271">
                  <c:v>71.695999999999998</c:v>
                </c:pt>
                <c:pt idx="272">
                  <c:v>71.695999999999998</c:v>
                </c:pt>
                <c:pt idx="273">
                  <c:v>71.693999999999988</c:v>
                </c:pt>
                <c:pt idx="274">
                  <c:v>71.697000000000003</c:v>
                </c:pt>
                <c:pt idx="275">
                  <c:v>71.695999999999998</c:v>
                </c:pt>
                <c:pt idx="276">
                  <c:v>71.701000000000008</c:v>
                </c:pt>
                <c:pt idx="277">
                  <c:v>71.775000000000006</c:v>
                </c:pt>
                <c:pt idx="278">
                  <c:v>71.8</c:v>
                </c:pt>
                <c:pt idx="279">
                  <c:v>71.94</c:v>
                </c:pt>
                <c:pt idx="280">
                  <c:v>72.003</c:v>
                </c:pt>
                <c:pt idx="281">
                  <c:v>72.138999999999996</c:v>
                </c:pt>
                <c:pt idx="282">
                  <c:v>72.204000000000008</c:v>
                </c:pt>
                <c:pt idx="283">
                  <c:v>72.305999999999997</c:v>
                </c:pt>
                <c:pt idx="284">
                  <c:v>72.414000000000001</c:v>
                </c:pt>
                <c:pt idx="285">
                  <c:v>72.456000000000003</c:v>
                </c:pt>
                <c:pt idx="286">
                  <c:v>72.528999999999996</c:v>
                </c:pt>
                <c:pt idx="287">
                  <c:v>72.625999999999991</c:v>
                </c:pt>
                <c:pt idx="288">
                  <c:v>72.644000000000005</c:v>
                </c:pt>
                <c:pt idx="289">
                  <c:v>72.650000000000006</c:v>
                </c:pt>
                <c:pt idx="290">
                  <c:v>72.652999999999992</c:v>
                </c:pt>
                <c:pt idx="291">
                  <c:v>72.66</c:v>
                </c:pt>
                <c:pt idx="292">
                  <c:v>72.664999999999992</c:v>
                </c:pt>
                <c:pt idx="293">
                  <c:v>72.682999999999993</c:v>
                </c:pt>
                <c:pt idx="294">
                  <c:v>72.695999999999998</c:v>
                </c:pt>
                <c:pt idx="295">
                  <c:v>72.697999999999993</c:v>
                </c:pt>
                <c:pt idx="296">
                  <c:v>72.698999999999998</c:v>
                </c:pt>
                <c:pt idx="297">
                  <c:v>72.678999999999988</c:v>
                </c:pt>
                <c:pt idx="298">
                  <c:v>72.644999999999996</c:v>
                </c:pt>
                <c:pt idx="299">
                  <c:v>72.614000000000004</c:v>
                </c:pt>
                <c:pt idx="300">
                  <c:v>72.566000000000003</c:v>
                </c:pt>
                <c:pt idx="301">
                  <c:v>72.528999999999996</c:v>
                </c:pt>
                <c:pt idx="302">
                  <c:v>72.522000000000006</c:v>
                </c:pt>
                <c:pt idx="303">
                  <c:v>72.52300000000001</c:v>
                </c:pt>
                <c:pt idx="304">
                  <c:v>72.513999999999996</c:v>
                </c:pt>
                <c:pt idx="305">
                  <c:v>72.525999999999996</c:v>
                </c:pt>
                <c:pt idx="306">
                  <c:v>72.53</c:v>
                </c:pt>
                <c:pt idx="307">
                  <c:v>72.527000000000001</c:v>
                </c:pt>
                <c:pt idx="308">
                  <c:v>72.52300000000001</c:v>
                </c:pt>
                <c:pt idx="309">
                  <c:v>72.527999999999992</c:v>
                </c:pt>
                <c:pt idx="310">
                  <c:v>72.53</c:v>
                </c:pt>
                <c:pt idx="311">
                  <c:v>72.533000000000001</c:v>
                </c:pt>
                <c:pt idx="312">
                  <c:v>72.531999999999996</c:v>
                </c:pt>
                <c:pt idx="313">
                  <c:v>72.534999999999997</c:v>
                </c:pt>
                <c:pt idx="314">
                  <c:v>72.534000000000006</c:v>
                </c:pt>
                <c:pt idx="315">
                  <c:v>72.527000000000001</c:v>
                </c:pt>
                <c:pt idx="316">
                  <c:v>72.537000000000006</c:v>
                </c:pt>
                <c:pt idx="317">
                  <c:v>72.534999999999997</c:v>
                </c:pt>
                <c:pt idx="318">
                  <c:v>72.538000000000011</c:v>
                </c:pt>
                <c:pt idx="319">
                  <c:v>72.534999999999997</c:v>
                </c:pt>
                <c:pt idx="320">
                  <c:v>72.537000000000006</c:v>
                </c:pt>
                <c:pt idx="321">
                  <c:v>72.539000000000001</c:v>
                </c:pt>
                <c:pt idx="322">
                  <c:v>72.539999999999992</c:v>
                </c:pt>
                <c:pt idx="323">
                  <c:v>72.536000000000001</c:v>
                </c:pt>
                <c:pt idx="324">
                  <c:v>72.536000000000001</c:v>
                </c:pt>
                <c:pt idx="325">
                  <c:v>72.538000000000011</c:v>
                </c:pt>
                <c:pt idx="326">
                  <c:v>72.539000000000001</c:v>
                </c:pt>
                <c:pt idx="327">
                  <c:v>72.545000000000002</c:v>
                </c:pt>
                <c:pt idx="328">
                  <c:v>72.538000000000011</c:v>
                </c:pt>
                <c:pt idx="329">
                  <c:v>72.539000000000001</c:v>
                </c:pt>
                <c:pt idx="330">
                  <c:v>72.530999999999992</c:v>
                </c:pt>
                <c:pt idx="331">
                  <c:v>72.539000000000001</c:v>
                </c:pt>
                <c:pt idx="332">
                  <c:v>72.539000000000001</c:v>
                </c:pt>
                <c:pt idx="333">
                  <c:v>72.542000000000002</c:v>
                </c:pt>
                <c:pt idx="334">
                  <c:v>72.553000000000011</c:v>
                </c:pt>
                <c:pt idx="335">
                  <c:v>72.61</c:v>
                </c:pt>
                <c:pt idx="336">
                  <c:v>72.614000000000004</c:v>
                </c:pt>
                <c:pt idx="337">
                  <c:v>72.646000000000001</c:v>
                </c:pt>
                <c:pt idx="338">
                  <c:v>72.662000000000006</c:v>
                </c:pt>
                <c:pt idx="339">
                  <c:v>72.692999999999998</c:v>
                </c:pt>
                <c:pt idx="340">
                  <c:v>72.707999999999998</c:v>
                </c:pt>
                <c:pt idx="341">
                  <c:v>72.760000000000005</c:v>
                </c:pt>
                <c:pt idx="342">
                  <c:v>72.787000000000006</c:v>
                </c:pt>
                <c:pt idx="343">
                  <c:v>72.830000000000013</c:v>
                </c:pt>
                <c:pt idx="344">
                  <c:v>72.88300000000001</c:v>
                </c:pt>
                <c:pt idx="345">
                  <c:v>72.909000000000006</c:v>
                </c:pt>
                <c:pt idx="346">
                  <c:v>72.927000000000007</c:v>
                </c:pt>
                <c:pt idx="347">
                  <c:v>72.941000000000003</c:v>
                </c:pt>
                <c:pt idx="348">
                  <c:v>72.966000000000008</c:v>
                </c:pt>
                <c:pt idx="349">
                  <c:v>72.981999999999999</c:v>
                </c:pt>
                <c:pt idx="350">
                  <c:v>73.006</c:v>
                </c:pt>
                <c:pt idx="351">
                  <c:v>73.010000000000005</c:v>
                </c:pt>
                <c:pt idx="352">
                  <c:v>72.939000000000007</c:v>
                </c:pt>
                <c:pt idx="353">
                  <c:v>72.956999999999994</c:v>
                </c:pt>
                <c:pt idx="354">
                  <c:v>72.876999999999995</c:v>
                </c:pt>
                <c:pt idx="355">
                  <c:v>72.942999999999998</c:v>
                </c:pt>
                <c:pt idx="356">
                  <c:v>72.962000000000003</c:v>
                </c:pt>
                <c:pt idx="357">
                  <c:v>72.978999999999999</c:v>
                </c:pt>
                <c:pt idx="358">
                  <c:v>73.028999999999996</c:v>
                </c:pt>
                <c:pt idx="359">
                  <c:v>73.040999999999997</c:v>
                </c:pt>
                <c:pt idx="360">
                  <c:v>73.046000000000006</c:v>
                </c:pt>
                <c:pt idx="361">
                  <c:v>73.054999999999993</c:v>
                </c:pt>
                <c:pt idx="362">
                  <c:v>73.06</c:v>
                </c:pt>
                <c:pt idx="363">
                  <c:v>73.058999999999997</c:v>
                </c:pt>
                <c:pt idx="364">
                  <c:v>73.061000000000007</c:v>
                </c:pt>
                <c:pt idx="365">
                  <c:v>73.063000000000002</c:v>
                </c:pt>
                <c:pt idx="366">
                  <c:v>73.066000000000003</c:v>
                </c:pt>
                <c:pt idx="367">
                  <c:v>73.063000000000002</c:v>
                </c:pt>
                <c:pt idx="368">
                  <c:v>73.067999999999998</c:v>
                </c:pt>
                <c:pt idx="369">
                  <c:v>73.063000000000002</c:v>
                </c:pt>
                <c:pt idx="370">
                  <c:v>73.065000000000012</c:v>
                </c:pt>
                <c:pt idx="371">
                  <c:v>73.063000000000002</c:v>
                </c:pt>
                <c:pt idx="372">
                  <c:v>73.065000000000012</c:v>
                </c:pt>
                <c:pt idx="373">
                  <c:v>73.066000000000003</c:v>
                </c:pt>
                <c:pt idx="374">
                  <c:v>73.066000000000003</c:v>
                </c:pt>
                <c:pt idx="375">
                  <c:v>73.066999999999993</c:v>
                </c:pt>
                <c:pt idx="376">
                  <c:v>73.066999999999993</c:v>
                </c:pt>
                <c:pt idx="377">
                  <c:v>73.065000000000012</c:v>
                </c:pt>
                <c:pt idx="378">
                  <c:v>73.066999999999993</c:v>
                </c:pt>
                <c:pt idx="379">
                  <c:v>73.066000000000003</c:v>
                </c:pt>
                <c:pt idx="380">
                  <c:v>73.064000000000007</c:v>
                </c:pt>
                <c:pt idx="381">
                  <c:v>73.066000000000003</c:v>
                </c:pt>
                <c:pt idx="382">
                  <c:v>73.067999999999998</c:v>
                </c:pt>
                <c:pt idx="383">
                  <c:v>73.066000000000003</c:v>
                </c:pt>
                <c:pt idx="384">
                  <c:v>73.067999999999998</c:v>
                </c:pt>
                <c:pt idx="385">
                  <c:v>73.067999999999998</c:v>
                </c:pt>
                <c:pt idx="386">
                  <c:v>73.069999999999993</c:v>
                </c:pt>
                <c:pt idx="387">
                  <c:v>73.065000000000012</c:v>
                </c:pt>
                <c:pt idx="388">
                  <c:v>73.066999999999993</c:v>
                </c:pt>
                <c:pt idx="389">
                  <c:v>73.069999999999993</c:v>
                </c:pt>
                <c:pt idx="390">
                  <c:v>73.065000000000012</c:v>
                </c:pt>
                <c:pt idx="391">
                  <c:v>73.068999999999988</c:v>
                </c:pt>
                <c:pt idx="392">
                  <c:v>73.070999999999998</c:v>
                </c:pt>
                <c:pt idx="393">
                  <c:v>73.13</c:v>
                </c:pt>
                <c:pt idx="394">
                  <c:v>73.167999999999992</c:v>
                </c:pt>
                <c:pt idx="395">
                  <c:v>73.316000000000003</c:v>
                </c:pt>
                <c:pt idx="396">
                  <c:v>73.379000000000005</c:v>
                </c:pt>
                <c:pt idx="397">
                  <c:v>73.507000000000005</c:v>
                </c:pt>
                <c:pt idx="398">
                  <c:v>73.568999999999988</c:v>
                </c:pt>
                <c:pt idx="399">
                  <c:v>73.677000000000007</c:v>
                </c:pt>
                <c:pt idx="400">
                  <c:v>73.709999999999994</c:v>
                </c:pt>
                <c:pt idx="401">
                  <c:v>73.774999999999991</c:v>
                </c:pt>
                <c:pt idx="402">
                  <c:v>73.894000000000005</c:v>
                </c:pt>
                <c:pt idx="403">
                  <c:v>73.95</c:v>
                </c:pt>
                <c:pt idx="404">
                  <c:v>73.965000000000003</c:v>
                </c:pt>
                <c:pt idx="405">
                  <c:v>73.97</c:v>
                </c:pt>
                <c:pt idx="406">
                  <c:v>73.974999999999994</c:v>
                </c:pt>
                <c:pt idx="407">
                  <c:v>73.977000000000004</c:v>
                </c:pt>
                <c:pt idx="408">
                  <c:v>73.98599999999999</c:v>
                </c:pt>
                <c:pt idx="409">
                  <c:v>74.004000000000005</c:v>
                </c:pt>
                <c:pt idx="410">
                  <c:v>74.027000000000001</c:v>
                </c:pt>
                <c:pt idx="411">
                  <c:v>74.028999999999996</c:v>
                </c:pt>
                <c:pt idx="412">
                  <c:v>74.02</c:v>
                </c:pt>
                <c:pt idx="413">
                  <c:v>74.021000000000001</c:v>
                </c:pt>
                <c:pt idx="414">
                  <c:v>73.977000000000004</c:v>
                </c:pt>
                <c:pt idx="415">
                  <c:v>73.927000000000007</c:v>
                </c:pt>
                <c:pt idx="416">
                  <c:v>73.89</c:v>
                </c:pt>
                <c:pt idx="417">
                  <c:v>73.856999999999999</c:v>
                </c:pt>
                <c:pt idx="418">
                  <c:v>73.850999999999999</c:v>
                </c:pt>
                <c:pt idx="419">
                  <c:v>73.850999999999999</c:v>
                </c:pt>
                <c:pt idx="420">
                  <c:v>73.853000000000009</c:v>
                </c:pt>
                <c:pt idx="421">
                  <c:v>73.852000000000004</c:v>
                </c:pt>
                <c:pt idx="422">
                  <c:v>73.852000000000004</c:v>
                </c:pt>
                <c:pt idx="423">
                  <c:v>73.853000000000009</c:v>
                </c:pt>
                <c:pt idx="424">
                  <c:v>73.855000000000004</c:v>
                </c:pt>
                <c:pt idx="425">
                  <c:v>73.855000000000004</c:v>
                </c:pt>
                <c:pt idx="426">
                  <c:v>73.853999999999999</c:v>
                </c:pt>
                <c:pt idx="427">
                  <c:v>73.856000000000009</c:v>
                </c:pt>
                <c:pt idx="428">
                  <c:v>73.852000000000004</c:v>
                </c:pt>
                <c:pt idx="429">
                  <c:v>73.85799999999999</c:v>
                </c:pt>
                <c:pt idx="430">
                  <c:v>73.85799999999999</c:v>
                </c:pt>
                <c:pt idx="431">
                  <c:v>73.85799999999999</c:v>
                </c:pt>
                <c:pt idx="432">
                  <c:v>73.86</c:v>
                </c:pt>
                <c:pt idx="433">
                  <c:v>73.85799999999999</c:v>
                </c:pt>
                <c:pt idx="434">
                  <c:v>73.855000000000004</c:v>
                </c:pt>
                <c:pt idx="435">
                  <c:v>73.856999999999999</c:v>
                </c:pt>
                <c:pt idx="436">
                  <c:v>73.858999999999995</c:v>
                </c:pt>
                <c:pt idx="437">
                  <c:v>73.86</c:v>
                </c:pt>
                <c:pt idx="438">
                  <c:v>73.853999999999999</c:v>
                </c:pt>
                <c:pt idx="439">
                  <c:v>73.856000000000009</c:v>
                </c:pt>
                <c:pt idx="440">
                  <c:v>73.856999999999999</c:v>
                </c:pt>
                <c:pt idx="441">
                  <c:v>73.856000000000009</c:v>
                </c:pt>
                <c:pt idx="442">
                  <c:v>73.858999999999995</c:v>
                </c:pt>
                <c:pt idx="443">
                  <c:v>73.86099999999999</c:v>
                </c:pt>
                <c:pt idx="444">
                  <c:v>73.86</c:v>
                </c:pt>
                <c:pt idx="445">
                  <c:v>73.86</c:v>
                </c:pt>
                <c:pt idx="446">
                  <c:v>73.86</c:v>
                </c:pt>
                <c:pt idx="447">
                  <c:v>73.856999999999999</c:v>
                </c:pt>
                <c:pt idx="448">
                  <c:v>73.863</c:v>
                </c:pt>
                <c:pt idx="449">
                  <c:v>73.87</c:v>
                </c:pt>
                <c:pt idx="450">
                  <c:v>73.894000000000005</c:v>
                </c:pt>
                <c:pt idx="451">
                  <c:v>73.942999999999998</c:v>
                </c:pt>
                <c:pt idx="452">
                  <c:v>73.951999999999998</c:v>
                </c:pt>
                <c:pt idx="453">
                  <c:v>73.965000000000003</c:v>
                </c:pt>
                <c:pt idx="454">
                  <c:v>73.98599999999999</c:v>
                </c:pt>
                <c:pt idx="455">
                  <c:v>74.009</c:v>
                </c:pt>
                <c:pt idx="456">
                  <c:v>74.046999999999997</c:v>
                </c:pt>
                <c:pt idx="457">
                  <c:v>74.079000000000008</c:v>
                </c:pt>
                <c:pt idx="458">
                  <c:v>74.103999999999999</c:v>
                </c:pt>
                <c:pt idx="459">
                  <c:v>74.144000000000005</c:v>
                </c:pt>
                <c:pt idx="460">
                  <c:v>74.186999999999998</c:v>
                </c:pt>
                <c:pt idx="461">
                  <c:v>74.212000000000003</c:v>
                </c:pt>
                <c:pt idx="462">
                  <c:v>74.238</c:v>
                </c:pt>
                <c:pt idx="463">
                  <c:v>74.254000000000005</c:v>
                </c:pt>
                <c:pt idx="464">
                  <c:v>74.269000000000005</c:v>
                </c:pt>
                <c:pt idx="465">
                  <c:v>74.281999999999996</c:v>
                </c:pt>
                <c:pt idx="466">
                  <c:v>74.288999999999987</c:v>
                </c:pt>
                <c:pt idx="467">
                  <c:v>74.300000000000011</c:v>
                </c:pt>
                <c:pt idx="468">
                  <c:v>74.212000000000003</c:v>
                </c:pt>
                <c:pt idx="469">
                  <c:v>74.27</c:v>
                </c:pt>
                <c:pt idx="470">
                  <c:v>74.23299999999999</c:v>
                </c:pt>
                <c:pt idx="471">
                  <c:v>74.251999999999995</c:v>
                </c:pt>
                <c:pt idx="472">
                  <c:v>74.295000000000002</c:v>
                </c:pt>
                <c:pt idx="473">
                  <c:v>74.317999999999998</c:v>
                </c:pt>
                <c:pt idx="474">
                  <c:v>74.328000000000003</c:v>
                </c:pt>
                <c:pt idx="475">
                  <c:v>74.343000000000004</c:v>
                </c:pt>
                <c:pt idx="476">
                  <c:v>74.356000000000009</c:v>
                </c:pt>
                <c:pt idx="477">
                  <c:v>74.36</c:v>
                </c:pt>
                <c:pt idx="478">
                  <c:v>74.364999999999995</c:v>
                </c:pt>
                <c:pt idx="479">
                  <c:v>74.369</c:v>
                </c:pt>
                <c:pt idx="480">
                  <c:v>74.368000000000009</c:v>
                </c:pt>
                <c:pt idx="481">
                  <c:v>74.369</c:v>
                </c:pt>
                <c:pt idx="482">
                  <c:v>74.368000000000009</c:v>
                </c:pt>
                <c:pt idx="483">
                  <c:v>74.37</c:v>
                </c:pt>
                <c:pt idx="484">
                  <c:v>74.376000000000005</c:v>
                </c:pt>
                <c:pt idx="485">
                  <c:v>74.369</c:v>
                </c:pt>
                <c:pt idx="486">
                  <c:v>74.368000000000009</c:v>
                </c:pt>
                <c:pt idx="487">
                  <c:v>74.37</c:v>
                </c:pt>
                <c:pt idx="488">
                  <c:v>74.369</c:v>
                </c:pt>
                <c:pt idx="489">
                  <c:v>74.371000000000009</c:v>
                </c:pt>
                <c:pt idx="490">
                  <c:v>74.37</c:v>
                </c:pt>
                <c:pt idx="491">
                  <c:v>74.37</c:v>
                </c:pt>
                <c:pt idx="492">
                  <c:v>74.37</c:v>
                </c:pt>
                <c:pt idx="493">
                  <c:v>74.37299999999999</c:v>
                </c:pt>
                <c:pt idx="494">
                  <c:v>74.369</c:v>
                </c:pt>
                <c:pt idx="495">
                  <c:v>74.376999999999995</c:v>
                </c:pt>
                <c:pt idx="496">
                  <c:v>74.371000000000009</c:v>
                </c:pt>
                <c:pt idx="497">
                  <c:v>74.37</c:v>
                </c:pt>
                <c:pt idx="498">
                  <c:v>74.371000000000009</c:v>
                </c:pt>
                <c:pt idx="499">
                  <c:v>74.37</c:v>
                </c:pt>
                <c:pt idx="500">
                  <c:v>74.371000000000009</c:v>
                </c:pt>
                <c:pt idx="501">
                  <c:v>74.371000000000009</c:v>
                </c:pt>
                <c:pt idx="502">
                  <c:v>74.371000000000009</c:v>
                </c:pt>
                <c:pt idx="503">
                  <c:v>74.376999999999995</c:v>
                </c:pt>
                <c:pt idx="504">
                  <c:v>74.37</c:v>
                </c:pt>
                <c:pt idx="505">
                  <c:v>74.371000000000009</c:v>
                </c:pt>
                <c:pt idx="506">
                  <c:v>74.371000000000009</c:v>
                </c:pt>
                <c:pt idx="507">
                  <c:v>74.371000000000009</c:v>
                </c:pt>
                <c:pt idx="508">
                  <c:v>74.388999999999996</c:v>
                </c:pt>
                <c:pt idx="509">
                  <c:v>74.441999999999993</c:v>
                </c:pt>
                <c:pt idx="510">
                  <c:v>74.527999999999992</c:v>
                </c:pt>
                <c:pt idx="511">
                  <c:v>74.667999999999992</c:v>
                </c:pt>
                <c:pt idx="512">
                  <c:v>74.739999999999995</c:v>
                </c:pt>
                <c:pt idx="513">
                  <c:v>74.84</c:v>
                </c:pt>
                <c:pt idx="514">
                  <c:v>74.92</c:v>
                </c:pt>
                <c:pt idx="515">
                  <c:v>75.051000000000002</c:v>
                </c:pt>
                <c:pt idx="516">
                  <c:v>75.084000000000003</c:v>
                </c:pt>
                <c:pt idx="517">
                  <c:v>75.186999999999998</c:v>
                </c:pt>
                <c:pt idx="518">
                  <c:v>75.256</c:v>
                </c:pt>
                <c:pt idx="519">
                  <c:v>75.281999999999996</c:v>
                </c:pt>
                <c:pt idx="520">
                  <c:v>75.292000000000002</c:v>
                </c:pt>
                <c:pt idx="521">
                  <c:v>75.313000000000002</c:v>
                </c:pt>
                <c:pt idx="522">
                  <c:v>75.313000000000002</c:v>
                </c:pt>
                <c:pt idx="523">
                  <c:v>75.314999999999998</c:v>
                </c:pt>
                <c:pt idx="524">
                  <c:v>75.323000000000008</c:v>
                </c:pt>
                <c:pt idx="525">
                  <c:v>75.337000000000003</c:v>
                </c:pt>
                <c:pt idx="526">
                  <c:v>75.350999999999999</c:v>
                </c:pt>
                <c:pt idx="527">
                  <c:v>75.356000000000009</c:v>
                </c:pt>
                <c:pt idx="528">
                  <c:v>75.343999999999994</c:v>
                </c:pt>
                <c:pt idx="529">
                  <c:v>75.330999999999989</c:v>
                </c:pt>
                <c:pt idx="530">
                  <c:v>75.296999999999997</c:v>
                </c:pt>
                <c:pt idx="531">
                  <c:v>75.262</c:v>
                </c:pt>
                <c:pt idx="532">
                  <c:v>75.227000000000004</c:v>
                </c:pt>
                <c:pt idx="533">
                  <c:v>75.189000000000007</c:v>
                </c:pt>
                <c:pt idx="534">
                  <c:v>75.190999999999988</c:v>
                </c:pt>
                <c:pt idx="535">
                  <c:v>75.194000000000003</c:v>
                </c:pt>
                <c:pt idx="536">
                  <c:v>75.190999999999988</c:v>
                </c:pt>
                <c:pt idx="537">
                  <c:v>75.194000000000003</c:v>
                </c:pt>
                <c:pt idx="538">
                  <c:v>75.197000000000003</c:v>
                </c:pt>
                <c:pt idx="539">
                  <c:v>75.194999999999993</c:v>
                </c:pt>
                <c:pt idx="540">
                  <c:v>75.197000000000003</c:v>
                </c:pt>
                <c:pt idx="541">
                  <c:v>75.197000000000003</c:v>
                </c:pt>
                <c:pt idx="542">
                  <c:v>75.2</c:v>
                </c:pt>
                <c:pt idx="543">
                  <c:v>75.2</c:v>
                </c:pt>
                <c:pt idx="544">
                  <c:v>75.201000000000008</c:v>
                </c:pt>
                <c:pt idx="545">
                  <c:v>75.201000000000008</c:v>
                </c:pt>
                <c:pt idx="546">
                  <c:v>75.201999999999998</c:v>
                </c:pt>
                <c:pt idx="547">
                  <c:v>75.201999999999998</c:v>
                </c:pt>
                <c:pt idx="548">
                  <c:v>75.201999999999998</c:v>
                </c:pt>
                <c:pt idx="549">
                  <c:v>75.204999999999998</c:v>
                </c:pt>
                <c:pt idx="550">
                  <c:v>75.203000000000003</c:v>
                </c:pt>
                <c:pt idx="551">
                  <c:v>75.203999999999994</c:v>
                </c:pt>
                <c:pt idx="552">
                  <c:v>75.205999999999989</c:v>
                </c:pt>
                <c:pt idx="553">
                  <c:v>75.205999999999989</c:v>
                </c:pt>
                <c:pt idx="554">
                  <c:v>75.203999999999994</c:v>
                </c:pt>
                <c:pt idx="555">
                  <c:v>75.206999999999994</c:v>
                </c:pt>
                <c:pt idx="556">
                  <c:v>75.204999999999998</c:v>
                </c:pt>
                <c:pt idx="557">
                  <c:v>75.204999999999998</c:v>
                </c:pt>
                <c:pt idx="558">
                  <c:v>75.206999999999994</c:v>
                </c:pt>
                <c:pt idx="559">
                  <c:v>75.204999999999998</c:v>
                </c:pt>
                <c:pt idx="560">
                  <c:v>75.205999999999989</c:v>
                </c:pt>
                <c:pt idx="561">
                  <c:v>75.206999999999994</c:v>
                </c:pt>
                <c:pt idx="562">
                  <c:v>75.204999999999998</c:v>
                </c:pt>
                <c:pt idx="563">
                  <c:v>75.207999999999998</c:v>
                </c:pt>
                <c:pt idx="564">
                  <c:v>75.207999999999998</c:v>
                </c:pt>
                <c:pt idx="565">
                  <c:v>75.217999999999989</c:v>
                </c:pt>
                <c:pt idx="566">
                  <c:v>75.257000000000005</c:v>
                </c:pt>
                <c:pt idx="567">
                  <c:v>75.286000000000001</c:v>
                </c:pt>
                <c:pt idx="568">
                  <c:v>75.304999999999993</c:v>
                </c:pt>
                <c:pt idx="569">
                  <c:v>75.314000000000007</c:v>
                </c:pt>
                <c:pt idx="570">
                  <c:v>75.326999999999998</c:v>
                </c:pt>
                <c:pt idx="571">
                  <c:v>75.358999999999995</c:v>
                </c:pt>
                <c:pt idx="572">
                  <c:v>75.388999999999996</c:v>
                </c:pt>
                <c:pt idx="573">
                  <c:v>75.412000000000006</c:v>
                </c:pt>
                <c:pt idx="574">
                  <c:v>75.448000000000008</c:v>
                </c:pt>
                <c:pt idx="575">
                  <c:v>75.509</c:v>
                </c:pt>
                <c:pt idx="576">
                  <c:v>75.527999999999992</c:v>
                </c:pt>
                <c:pt idx="577">
                  <c:v>75.554999999999993</c:v>
                </c:pt>
                <c:pt idx="578">
                  <c:v>75.578999999999994</c:v>
                </c:pt>
                <c:pt idx="579">
                  <c:v>75.592000000000013</c:v>
                </c:pt>
                <c:pt idx="580">
                  <c:v>75.60799999999999</c:v>
                </c:pt>
                <c:pt idx="581">
                  <c:v>75.63000000000001</c:v>
                </c:pt>
                <c:pt idx="582">
                  <c:v>75.620999999999995</c:v>
                </c:pt>
                <c:pt idx="583">
                  <c:v>75.629000000000005</c:v>
                </c:pt>
                <c:pt idx="584">
                  <c:v>75.603999999999999</c:v>
                </c:pt>
                <c:pt idx="585">
                  <c:v>75.575000000000003</c:v>
                </c:pt>
                <c:pt idx="586">
                  <c:v>75.576000000000008</c:v>
                </c:pt>
                <c:pt idx="587">
                  <c:v>75.599999999999994</c:v>
                </c:pt>
                <c:pt idx="588">
                  <c:v>75.634999999999991</c:v>
                </c:pt>
                <c:pt idx="589">
                  <c:v>75.656999999999996</c:v>
                </c:pt>
                <c:pt idx="590">
                  <c:v>75.685000000000002</c:v>
                </c:pt>
                <c:pt idx="591">
                  <c:v>75.692999999999998</c:v>
                </c:pt>
                <c:pt idx="592">
                  <c:v>75.701000000000008</c:v>
                </c:pt>
                <c:pt idx="593">
                  <c:v>75.703000000000003</c:v>
                </c:pt>
                <c:pt idx="594">
                  <c:v>75.705999999999989</c:v>
                </c:pt>
                <c:pt idx="595">
                  <c:v>75.706999999999994</c:v>
                </c:pt>
                <c:pt idx="596">
                  <c:v>75.707999999999998</c:v>
                </c:pt>
                <c:pt idx="597">
                  <c:v>75.709000000000003</c:v>
                </c:pt>
                <c:pt idx="598">
                  <c:v>75.709999999999994</c:v>
                </c:pt>
                <c:pt idx="599">
                  <c:v>75.704999999999998</c:v>
                </c:pt>
                <c:pt idx="600">
                  <c:v>75.705999999999989</c:v>
                </c:pt>
                <c:pt idx="601">
                  <c:v>75.707999999999998</c:v>
                </c:pt>
                <c:pt idx="602">
                  <c:v>75.710999999999999</c:v>
                </c:pt>
                <c:pt idx="603">
                  <c:v>75.712000000000003</c:v>
                </c:pt>
                <c:pt idx="604">
                  <c:v>75.712000000000003</c:v>
                </c:pt>
                <c:pt idx="605">
                  <c:v>75.709999999999994</c:v>
                </c:pt>
                <c:pt idx="606">
                  <c:v>75.710999999999999</c:v>
                </c:pt>
                <c:pt idx="607">
                  <c:v>75.712000000000003</c:v>
                </c:pt>
                <c:pt idx="608">
                  <c:v>75.710999999999999</c:v>
                </c:pt>
                <c:pt idx="609">
                  <c:v>75.715000000000003</c:v>
                </c:pt>
                <c:pt idx="610">
                  <c:v>75.712000000000003</c:v>
                </c:pt>
                <c:pt idx="611">
                  <c:v>75.713000000000008</c:v>
                </c:pt>
                <c:pt idx="612">
                  <c:v>75.707999999999998</c:v>
                </c:pt>
                <c:pt idx="613">
                  <c:v>75.713000000000008</c:v>
                </c:pt>
                <c:pt idx="614">
                  <c:v>75.713000000000008</c:v>
                </c:pt>
                <c:pt idx="615">
                  <c:v>75.706999999999994</c:v>
                </c:pt>
                <c:pt idx="616">
                  <c:v>75.712000000000003</c:v>
                </c:pt>
                <c:pt idx="617">
                  <c:v>75.710999999999999</c:v>
                </c:pt>
                <c:pt idx="618">
                  <c:v>75.713000000000008</c:v>
                </c:pt>
                <c:pt idx="619">
                  <c:v>75.713000000000008</c:v>
                </c:pt>
                <c:pt idx="620">
                  <c:v>75.713999999999999</c:v>
                </c:pt>
                <c:pt idx="621">
                  <c:v>75.713000000000008</c:v>
                </c:pt>
                <c:pt idx="622">
                  <c:v>75.715000000000003</c:v>
                </c:pt>
                <c:pt idx="623">
                  <c:v>75.709999999999994</c:v>
                </c:pt>
                <c:pt idx="624">
                  <c:v>75.781999999999996</c:v>
                </c:pt>
                <c:pt idx="625">
                  <c:v>75.799000000000007</c:v>
                </c:pt>
                <c:pt idx="626">
                  <c:v>75.917000000000002</c:v>
                </c:pt>
                <c:pt idx="627">
                  <c:v>76.018000000000001</c:v>
                </c:pt>
                <c:pt idx="628">
                  <c:v>76.131</c:v>
                </c:pt>
                <c:pt idx="629">
                  <c:v>76.209000000000003</c:v>
                </c:pt>
                <c:pt idx="630">
                  <c:v>76.300999999999988</c:v>
                </c:pt>
                <c:pt idx="631">
                  <c:v>76.370999999999995</c:v>
                </c:pt>
                <c:pt idx="632">
                  <c:v>76.411000000000001</c:v>
                </c:pt>
                <c:pt idx="633">
                  <c:v>76.491</c:v>
                </c:pt>
                <c:pt idx="634">
                  <c:v>76.576000000000008</c:v>
                </c:pt>
                <c:pt idx="635">
                  <c:v>76.596000000000004</c:v>
                </c:pt>
                <c:pt idx="636">
                  <c:v>76.611999999999995</c:v>
                </c:pt>
                <c:pt idx="637">
                  <c:v>76.61999999999999</c:v>
                </c:pt>
                <c:pt idx="638">
                  <c:v>76.623999999999995</c:v>
                </c:pt>
                <c:pt idx="639">
                  <c:v>76.632000000000005</c:v>
                </c:pt>
                <c:pt idx="640">
                  <c:v>76.643000000000001</c:v>
                </c:pt>
                <c:pt idx="641">
                  <c:v>76.668000000000006</c:v>
                </c:pt>
                <c:pt idx="642">
                  <c:v>76.668999999999997</c:v>
                </c:pt>
                <c:pt idx="643">
                  <c:v>76.679000000000002</c:v>
                </c:pt>
                <c:pt idx="644">
                  <c:v>76.664999999999992</c:v>
                </c:pt>
                <c:pt idx="645">
                  <c:v>76.626000000000005</c:v>
                </c:pt>
                <c:pt idx="646">
                  <c:v>76.602000000000004</c:v>
                </c:pt>
                <c:pt idx="647">
                  <c:v>76.548000000000002</c:v>
                </c:pt>
                <c:pt idx="648">
                  <c:v>76.513999999999996</c:v>
                </c:pt>
                <c:pt idx="649">
                  <c:v>76.497</c:v>
                </c:pt>
                <c:pt idx="650">
                  <c:v>76.501999999999995</c:v>
                </c:pt>
                <c:pt idx="651">
                  <c:v>76.503</c:v>
                </c:pt>
                <c:pt idx="652">
                  <c:v>76.50800000000001</c:v>
                </c:pt>
                <c:pt idx="653">
                  <c:v>76.509</c:v>
                </c:pt>
                <c:pt idx="654">
                  <c:v>76.509999999999991</c:v>
                </c:pt>
                <c:pt idx="655">
                  <c:v>76.509</c:v>
                </c:pt>
                <c:pt idx="656">
                  <c:v>76.512999999999991</c:v>
                </c:pt>
                <c:pt idx="657">
                  <c:v>76.513999999999996</c:v>
                </c:pt>
                <c:pt idx="658">
                  <c:v>76.512999999999991</c:v>
                </c:pt>
                <c:pt idx="659">
                  <c:v>76.510999999999996</c:v>
                </c:pt>
                <c:pt idx="660">
                  <c:v>76.512</c:v>
                </c:pt>
                <c:pt idx="661">
                  <c:v>76.518000000000001</c:v>
                </c:pt>
                <c:pt idx="662">
                  <c:v>76.513999999999996</c:v>
                </c:pt>
                <c:pt idx="663">
                  <c:v>76.513999999999996</c:v>
                </c:pt>
                <c:pt idx="664">
                  <c:v>76.515000000000001</c:v>
                </c:pt>
                <c:pt idx="665">
                  <c:v>76.516999999999996</c:v>
                </c:pt>
                <c:pt idx="666">
                  <c:v>76.516000000000005</c:v>
                </c:pt>
                <c:pt idx="667">
                  <c:v>76.516000000000005</c:v>
                </c:pt>
                <c:pt idx="668">
                  <c:v>76.519000000000005</c:v>
                </c:pt>
                <c:pt idx="669">
                  <c:v>76.519000000000005</c:v>
                </c:pt>
                <c:pt idx="670">
                  <c:v>76.513999999999996</c:v>
                </c:pt>
                <c:pt idx="671">
                  <c:v>76.516000000000005</c:v>
                </c:pt>
                <c:pt idx="672">
                  <c:v>76.516000000000005</c:v>
                </c:pt>
                <c:pt idx="673">
                  <c:v>76.519000000000005</c:v>
                </c:pt>
                <c:pt idx="674">
                  <c:v>76.516999999999996</c:v>
                </c:pt>
                <c:pt idx="675">
                  <c:v>76.521000000000001</c:v>
                </c:pt>
                <c:pt idx="676">
                  <c:v>76.515000000000001</c:v>
                </c:pt>
                <c:pt idx="677">
                  <c:v>76.52000000000001</c:v>
                </c:pt>
                <c:pt idx="678">
                  <c:v>76.516000000000005</c:v>
                </c:pt>
                <c:pt idx="679">
                  <c:v>76.52000000000001</c:v>
                </c:pt>
                <c:pt idx="680">
                  <c:v>76.519000000000005</c:v>
                </c:pt>
                <c:pt idx="681">
                  <c:v>76.539000000000001</c:v>
                </c:pt>
                <c:pt idx="682">
                  <c:v>76.599000000000004</c:v>
                </c:pt>
                <c:pt idx="683">
                  <c:v>76.588000000000008</c:v>
                </c:pt>
                <c:pt idx="684">
                  <c:v>76.614000000000004</c:v>
                </c:pt>
                <c:pt idx="685">
                  <c:v>76.623999999999995</c:v>
                </c:pt>
                <c:pt idx="686">
                  <c:v>76.637999999999991</c:v>
                </c:pt>
                <c:pt idx="687">
                  <c:v>76.683000000000007</c:v>
                </c:pt>
                <c:pt idx="688">
                  <c:v>76.706999999999994</c:v>
                </c:pt>
                <c:pt idx="689">
                  <c:v>76.741</c:v>
                </c:pt>
                <c:pt idx="690">
                  <c:v>76.774999999999991</c:v>
                </c:pt>
                <c:pt idx="691">
                  <c:v>76.817999999999998</c:v>
                </c:pt>
                <c:pt idx="692">
                  <c:v>76.855999999999995</c:v>
                </c:pt>
                <c:pt idx="693">
                  <c:v>76.891000000000005</c:v>
                </c:pt>
                <c:pt idx="694">
                  <c:v>76.903000000000006</c:v>
                </c:pt>
                <c:pt idx="695">
                  <c:v>76.914999999999992</c:v>
                </c:pt>
                <c:pt idx="696">
                  <c:v>76.933000000000007</c:v>
                </c:pt>
                <c:pt idx="697">
                  <c:v>76.94</c:v>
                </c:pt>
                <c:pt idx="698">
                  <c:v>76.948000000000008</c:v>
                </c:pt>
                <c:pt idx="699">
                  <c:v>76.896000000000001</c:v>
                </c:pt>
                <c:pt idx="700">
                  <c:v>76.89</c:v>
                </c:pt>
                <c:pt idx="701">
                  <c:v>76.861999999999995</c:v>
                </c:pt>
                <c:pt idx="702">
                  <c:v>76.893000000000001</c:v>
                </c:pt>
                <c:pt idx="703">
                  <c:v>76.910000000000011</c:v>
                </c:pt>
                <c:pt idx="704">
                  <c:v>76.94</c:v>
                </c:pt>
                <c:pt idx="705">
                  <c:v>76.97</c:v>
                </c:pt>
                <c:pt idx="706">
                  <c:v>76.981999999999999</c:v>
                </c:pt>
                <c:pt idx="707">
                  <c:v>76.984999999999999</c:v>
                </c:pt>
                <c:pt idx="708">
                  <c:v>76.99499999999999</c:v>
                </c:pt>
                <c:pt idx="709">
                  <c:v>76.99499999999999</c:v>
                </c:pt>
                <c:pt idx="710">
                  <c:v>76.998999999999995</c:v>
                </c:pt>
                <c:pt idx="711">
                  <c:v>77.001000000000005</c:v>
                </c:pt>
                <c:pt idx="712">
                  <c:v>76.998999999999995</c:v>
                </c:pt>
                <c:pt idx="713">
                  <c:v>77.001000000000005</c:v>
                </c:pt>
                <c:pt idx="714">
                  <c:v>77.001000000000005</c:v>
                </c:pt>
                <c:pt idx="715">
                  <c:v>77</c:v>
                </c:pt>
                <c:pt idx="716">
                  <c:v>77.001000000000005</c:v>
                </c:pt>
                <c:pt idx="717">
                  <c:v>77.003</c:v>
                </c:pt>
                <c:pt idx="718">
                  <c:v>77.004000000000005</c:v>
                </c:pt>
                <c:pt idx="719">
                  <c:v>77.001000000000005</c:v>
                </c:pt>
                <c:pt idx="720">
                  <c:v>77.003</c:v>
                </c:pt>
                <c:pt idx="721">
                  <c:v>77.00500000000001</c:v>
                </c:pt>
                <c:pt idx="722">
                  <c:v>77.001999999999995</c:v>
                </c:pt>
                <c:pt idx="723">
                  <c:v>77.003</c:v>
                </c:pt>
                <c:pt idx="724">
                  <c:v>77.003</c:v>
                </c:pt>
                <c:pt idx="725">
                  <c:v>77.004000000000005</c:v>
                </c:pt>
                <c:pt idx="726">
                  <c:v>77.00500000000001</c:v>
                </c:pt>
                <c:pt idx="727">
                  <c:v>77.00500000000001</c:v>
                </c:pt>
                <c:pt idx="728">
                  <c:v>77.004000000000005</c:v>
                </c:pt>
                <c:pt idx="729">
                  <c:v>77.006</c:v>
                </c:pt>
                <c:pt idx="730">
                  <c:v>77.006</c:v>
                </c:pt>
                <c:pt idx="731">
                  <c:v>77.006</c:v>
                </c:pt>
                <c:pt idx="732">
                  <c:v>77.003</c:v>
                </c:pt>
                <c:pt idx="733">
                  <c:v>77.00500000000001</c:v>
                </c:pt>
                <c:pt idx="734">
                  <c:v>77.004000000000005</c:v>
                </c:pt>
                <c:pt idx="735">
                  <c:v>77.004000000000005</c:v>
                </c:pt>
                <c:pt idx="736">
                  <c:v>77.004000000000005</c:v>
                </c:pt>
                <c:pt idx="737">
                  <c:v>77.006</c:v>
                </c:pt>
                <c:pt idx="738">
                  <c:v>77.001000000000005</c:v>
                </c:pt>
                <c:pt idx="739">
                  <c:v>77.009</c:v>
                </c:pt>
                <c:pt idx="740">
                  <c:v>77.054999999999993</c:v>
                </c:pt>
                <c:pt idx="741">
                  <c:v>77.115000000000009</c:v>
                </c:pt>
                <c:pt idx="742">
                  <c:v>77.203999999999994</c:v>
                </c:pt>
                <c:pt idx="743">
                  <c:v>77.292000000000002</c:v>
                </c:pt>
                <c:pt idx="744">
                  <c:v>77.424999999999997</c:v>
                </c:pt>
                <c:pt idx="745">
                  <c:v>77.518000000000001</c:v>
                </c:pt>
                <c:pt idx="746">
                  <c:v>77.596000000000004</c:v>
                </c:pt>
                <c:pt idx="747">
                  <c:v>77.687000000000012</c:v>
                </c:pt>
                <c:pt idx="748">
                  <c:v>77.748000000000005</c:v>
                </c:pt>
                <c:pt idx="749">
                  <c:v>77.835000000000008</c:v>
                </c:pt>
                <c:pt idx="750">
                  <c:v>77.869</c:v>
                </c:pt>
                <c:pt idx="751">
                  <c:v>77.881</c:v>
                </c:pt>
                <c:pt idx="752">
                  <c:v>77.888999999999996</c:v>
                </c:pt>
                <c:pt idx="753">
                  <c:v>77.893000000000001</c:v>
                </c:pt>
                <c:pt idx="754">
                  <c:v>77.900999999999996</c:v>
                </c:pt>
                <c:pt idx="755">
                  <c:v>77.903999999999996</c:v>
                </c:pt>
                <c:pt idx="756">
                  <c:v>77.926000000000002</c:v>
                </c:pt>
                <c:pt idx="757">
                  <c:v>77.942999999999998</c:v>
                </c:pt>
                <c:pt idx="758">
                  <c:v>77.945000000000007</c:v>
                </c:pt>
                <c:pt idx="759">
                  <c:v>77.956000000000003</c:v>
                </c:pt>
                <c:pt idx="760">
                  <c:v>77.941000000000003</c:v>
                </c:pt>
                <c:pt idx="761">
                  <c:v>77.906000000000006</c:v>
                </c:pt>
                <c:pt idx="762">
                  <c:v>77.879000000000005</c:v>
                </c:pt>
                <c:pt idx="763">
                  <c:v>77.822000000000003</c:v>
                </c:pt>
                <c:pt idx="764">
                  <c:v>77.796000000000006</c:v>
                </c:pt>
                <c:pt idx="765">
                  <c:v>77.798000000000002</c:v>
                </c:pt>
                <c:pt idx="766">
                  <c:v>77.790999999999997</c:v>
                </c:pt>
                <c:pt idx="767">
                  <c:v>77.793999999999997</c:v>
                </c:pt>
                <c:pt idx="768">
                  <c:v>77.796000000000006</c:v>
                </c:pt>
                <c:pt idx="769">
                  <c:v>77.798999999999992</c:v>
                </c:pt>
                <c:pt idx="770">
                  <c:v>77.801000000000002</c:v>
                </c:pt>
                <c:pt idx="771">
                  <c:v>77.8</c:v>
                </c:pt>
                <c:pt idx="772">
                  <c:v>77.804000000000002</c:v>
                </c:pt>
                <c:pt idx="773">
                  <c:v>77.801000000000002</c:v>
                </c:pt>
                <c:pt idx="774">
                  <c:v>77.801999999999992</c:v>
                </c:pt>
                <c:pt idx="775">
                  <c:v>77.804000000000002</c:v>
                </c:pt>
                <c:pt idx="776">
                  <c:v>77.801999999999992</c:v>
                </c:pt>
                <c:pt idx="777">
                  <c:v>77.804000000000002</c:v>
                </c:pt>
                <c:pt idx="778">
                  <c:v>77.804000000000002</c:v>
                </c:pt>
                <c:pt idx="779">
                  <c:v>77.804999999999993</c:v>
                </c:pt>
                <c:pt idx="780">
                  <c:v>77.801999999999992</c:v>
                </c:pt>
                <c:pt idx="781">
                  <c:v>77.804000000000002</c:v>
                </c:pt>
                <c:pt idx="782">
                  <c:v>77.807000000000002</c:v>
                </c:pt>
                <c:pt idx="783">
                  <c:v>77.807000000000002</c:v>
                </c:pt>
                <c:pt idx="784">
                  <c:v>77.808000000000007</c:v>
                </c:pt>
                <c:pt idx="785">
                  <c:v>77.804000000000002</c:v>
                </c:pt>
                <c:pt idx="786">
                  <c:v>77.804999999999993</c:v>
                </c:pt>
                <c:pt idx="787">
                  <c:v>77.807000000000002</c:v>
                </c:pt>
                <c:pt idx="788">
                  <c:v>77.808000000000007</c:v>
                </c:pt>
                <c:pt idx="789">
                  <c:v>77.804999999999993</c:v>
                </c:pt>
                <c:pt idx="790">
                  <c:v>77.808000000000007</c:v>
                </c:pt>
                <c:pt idx="791">
                  <c:v>77.805999999999997</c:v>
                </c:pt>
                <c:pt idx="792">
                  <c:v>77.808999999999997</c:v>
                </c:pt>
                <c:pt idx="793">
                  <c:v>77.808000000000007</c:v>
                </c:pt>
                <c:pt idx="794">
                  <c:v>77.808000000000007</c:v>
                </c:pt>
                <c:pt idx="795">
                  <c:v>77.808000000000007</c:v>
                </c:pt>
                <c:pt idx="796">
                  <c:v>77.816000000000003</c:v>
                </c:pt>
                <c:pt idx="797">
                  <c:v>77.831000000000003</c:v>
                </c:pt>
                <c:pt idx="798">
                  <c:v>77.887</c:v>
                </c:pt>
                <c:pt idx="799">
                  <c:v>77.891000000000005</c:v>
                </c:pt>
                <c:pt idx="800">
                  <c:v>77.897999999999996</c:v>
                </c:pt>
                <c:pt idx="801">
                  <c:v>77.914999999999992</c:v>
                </c:pt>
                <c:pt idx="802">
                  <c:v>77.948000000000008</c:v>
                </c:pt>
                <c:pt idx="803">
                  <c:v>77.966999999999999</c:v>
                </c:pt>
                <c:pt idx="804">
                  <c:v>77.995999999999995</c:v>
                </c:pt>
                <c:pt idx="805">
                  <c:v>78.036000000000001</c:v>
                </c:pt>
                <c:pt idx="806">
                  <c:v>78.081000000000003</c:v>
                </c:pt>
                <c:pt idx="807">
                  <c:v>78.105999999999995</c:v>
                </c:pt>
                <c:pt idx="808">
                  <c:v>78.138000000000005</c:v>
                </c:pt>
                <c:pt idx="809">
                  <c:v>78.157000000000011</c:v>
                </c:pt>
                <c:pt idx="810">
                  <c:v>78.168000000000006</c:v>
                </c:pt>
                <c:pt idx="811">
                  <c:v>78.195000000000007</c:v>
                </c:pt>
                <c:pt idx="812">
                  <c:v>78.204999999999998</c:v>
                </c:pt>
                <c:pt idx="813">
                  <c:v>78.215999999999994</c:v>
                </c:pt>
                <c:pt idx="814">
                  <c:v>78.225000000000009</c:v>
                </c:pt>
                <c:pt idx="815">
                  <c:v>78.177999999999997</c:v>
                </c:pt>
                <c:pt idx="816">
                  <c:v>78.153999999999996</c:v>
                </c:pt>
                <c:pt idx="817">
                  <c:v>78.173999999999992</c:v>
                </c:pt>
                <c:pt idx="818">
                  <c:v>78.173999999999992</c:v>
                </c:pt>
                <c:pt idx="819">
                  <c:v>78.216999999999999</c:v>
                </c:pt>
                <c:pt idx="820">
                  <c:v>78.25</c:v>
                </c:pt>
                <c:pt idx="821">
                  <c:v>78.27000000000001</c:v>
                </c:pt>
                <c:pt idx="822">
                  <c:v>78.284999999999997</c:v>
                </c:pt>
                <c:pt idx="823">
                  <c:v>78.284999999999997</c:v>
                </c:pt>
                <c:pt idx="824">
                  <c:v>78.289999999999992</c:v>
                </c:pt>
                <c:pt idx="825">
                  <c:v>78.293000000000006</c:v>
                </c:pt>
                <c:pt idx="826">
                  <c:v>78.295000000000002</c:v>
                </c:pt>
                <c:pt idx="827">
                  <c:v>78.297000000000011</c:v>
                </c:pt>
                <c:pt idx="828">
                  <c:v>78.296000000000006</c:v>
                </c:pt>
                <c:pt idx="829">
                  <c:v>78.297000000000011</c:v>
                </c:pt>
                <c:pt idx="830">
                  <c:v>78.297000000000011</c:v>
                </c:pt>
                <c:pt idx="831">
                  <c:v>78.297000000000011</c:v>
                </c:pt>
                <c:pt idx="832">
                  <c:v>78.297000000000011</c:v>
                </c:pt>
                <c:pt idx="833">
                  <c:v>78.296000000000006</c:v>
                </c:pt>
                <c:pt idx="834">
                  <c:v>78.296000000000006</c:v>
                </c:pt>
                <c:pt idx="835">
                  <c:v>78.298000000000002</c:v>
                </c:pt>
                <c:pt idx="836">
                  <c:v>78.298999999999992</c:v>
                </c:pt>
                <c:pt idx="837">
                  <c:v>78.295000000000002</c:v>
                </c:pt>
                <c:pt idx="838">
                  <c:v>78.298999999999992</c:v>
                </c:pt>
                <c:pt idx="839">
                  <c:v>78.298999999999992</c:v>
                </c:pt>
                <c:pt idx="840">
                  <c:v>78.298000000000002</c:v>
                </c:pt>
                <c:pt idx="841">
                  <c:v>78.298999999999992</c:v>
                </c:pt>
                <c:pt idx="842">
                  <c:v>78.298999999999992</c:v>
                </c:pt>
                <c:pt idx="843">
                  <c:v>78.3</c:v>
                </c:pt>
                <c:pt idx="844">
                  <c:v>78.298999999999992</c:v>
                </c:pt>
                <c:pt idx="845">
                  <c:v>78.3</c:v>
                </c:pt>
                <c:pt idx="846">
                  <c:v>78.298000000000002</c:v>
                </c:pt>
                <c:pt idx="847">
                  <c:v>78.301000000000002</c:v>
                </c:pt>
                <c:pt idx="848">
                  <c:v>78.3</c:v>
                </c:pt>
                <c:pt idx="849">
                  <c:v>78.298999999999992</c:v>
                </c:pt>
                <c:pt idx="850">
                  <c:v>78.301999999999992</c:v>
                </c:pt>
                <c:pt idx="851">
                  <c:v>78.3</c:v>
                </c:pt>
                <c:pt idx="852">
                  <c:v>78.301000000000002</c:v>
                </c:pt>
                <c:pt idx="853">
                  <c:v>78.298999999999992</c:v>
                </c:pt>
                <c:pt idx="854">
                  <c:v>78.301999999999992</c:v>
                </c:pt>
                <c:pt idx="855">
                  <c:v>78.323999999999998</c:v>
                </c:pt>
                <c:pt idx="856">
                  <c:v>78.358999999999995</c:v>
                </c:pt>
                <c:pt idx="857">
                  <c:v>78.435000000000002</c:v>
                </c:pt>
                <c:pt idx="858">
                  <c:v>78.532000000000011</c:v>
                </c:pt>
                <c:pt idx="859">
                  <c:v>78.638999999999996</c:v>
                </c:pt>
                <c:pt idx="860">
                  <c:v>78.725999999999999</c:v>
                </c:pt>
                <c:pt idx="861">
                  <c:v>78.812999999999988</c:v>
                </c:pt>
                <c:pt idx="862">
                  <c:v>78.906000000000006</c:v>
                </c:pt>
                <c:pt idx="863">
                  <c:v>78.956000000000003</c:v>
                </c:pt>
                <c:pt idx="864">
                  <c:v>79.042000000000002</c:v>
                </c:pt>
                <c:pt idx="865">
                  <c:v>79.123999999999995</c:v>
                </c:pt>
                <c:pt idx="866">
                  <c:v>79.153000000000006</c:v>
                </c:pt>
                <c:pt idx="867">
                  <c:v>79.164000000000001</c:v>
                </c:pt>
                <c:pt idx="868">
                  <c:v>79.168999999999997</c:v>
                </c:pt>
                <c:pt idx="869">
                  <c:v>79.177999999999997</c:v>
                </c:pt>
                <c:pt idx="870">
                  <c:v>79.182000000000002</c:v>
                </c:pt>
                <c:pt idx="871">
                  <c:v>79.191000000000003</c:v>
                </c:pt>
                <c:pt idx="872">
                  <c:v>79.201999999999998</c:v>
                </c:pt>
                <c:pt idx="873">
                  <c:v>79.221000000000004</c:v>
                </c:pt>
                <c:pt idx="874">
                  <c:v>79.228000000000009</c:v>
                </c:pt>
                <c:pt idx="875">
                  <c:v>79.228000000000009</c:v>
                </c:pt>
                <c:pt idx="876">
                  <c:v>79.207999999999998</c:v>
                </c:pt>
                <c:pt idx="877">
                  <c:v>79.172999999999988</c:v>
                </c:pt>
                <c:pt idx="878">
                  <c:v>79.131</c:v>
                </c:pt>
                <c:pt idx="879">
                  <c:v>79.089999999999989</c:v>
                </c:pt>
                <c:pt idx="880">
                  <c:v>79.063999999999993</c:v>
                </c:pt>
                <c:pt idx="881">
                  <c:v>79.066000000000003</c:v>
                </c:pt>
                <c:pt idx="882">
                  <c:v>79.066999999999993</c:v>
                </c:pt>
                <c:pt idx="883">
                  <c:v>79.072000000000003</c:v>
                </c:pt>
                <c:pt idx="884">
                  <c:v>79.070000000000007</c:v>
                </c:pt>
                <c:pt idx="885">
                  <c:v>79.073000000000008</c:v>
                </c:pt>
                <c:pt idx="886">
                  <c:v>79.072000000000003</c:v>
                </c:pt>
                <c:pt idx="887">
                  <c:v>79.072000000000003</c:v>
                </c:pt>
                <c:pt idx="888">
                  <c:v>79.070999999999998</c:v>
                </c:pt>
                <c:pt idx="889">
                  <c:v>79.075000000000003</c:v>
                </c:pt>
                <c:pt idx="890">
                  <c:v>79.073000000000008</c:v>
                </c:pt>
                <c:pt idx="891">
                  <c:v>79.074000000000012</c:v>
                </c:pt>
                <c:pt idx="892">
                  <c:v>79.075000000000003</c:v>
                </c:pt>
                <c:pt idx="893">
                  <c:v>79.076999999999998</c:v>
                </c:pt>
                <c:pt idx="894">
                  <c:v>79.074000000000012</c:v>
                </c:pt>
                <c:pt idx="895">
                  <c:v>79.075999999999993</c:v>
                </c:pt>
                <c:pt idx="896">
                  <c:v>79.075999999999993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50-47E7-9ADD-9C2B4387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895855"/>
        <c:axId val="513897103"/>
      </c:scatterChart>
      <c:valAx>
        <c:axId val="513895855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897103"/>
        <c:crosses val="autoZero"/>
        <c:crossBetween val="midCat"/>
      </c:valAx>
      <c:valAx>
        <c:axId val="51389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895855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Z vs t (15 x 7.5 mm)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turtle_d30_15t_7!$E$1</c:f>
              <c:strCache>
                <c:ptCount val="1"/>
                <c:pt idx="0">
                  <c:v>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2"/>
            <c:spPr>
              <a:solidFill>
                <a:schemeClr val="lt1"/>
              </a:solidFill>
              <a:ln w="15875">
                <a:solidFill>
                  <a:srgbClr val="00B0F0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6.4313210848643918E-3"/>
                  <c:y val="-8.4729512977544469E-2"/>
                </c:manualLayout>
              </c:layout>
              <c:numFmt formatCode="#,##0.0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turtle_d30_15t_7!$B$2:$B$910</c:f>
              <c:numCache>
                <c:formatCode>General</c:formatCode>
                <c:ptCount val="909"/>
                <c:pt idx="0">
                  <c:v>0.56666700000000003</c:v>
                </c:pt>
                <c:pt idx="1">
                  <c:v>0.6</c:v>
                </c:pt>
                <c:pt idx="2">
                  <c:v>0.63333300000000003</c:v>
                </c:pt>
                <c:pt idx="3">
                  <c:v>0.66666700000000001</c:v>
                </c:pt>
                <c:pt idx="4">
                  <c:v>0.7</c:v>
                </c:pt>
                <c:pt idx="5">
                  <c:v>0.73333300000000001</c:v>
                </c:pt>
                <c:pt idx="6">
                  <c:v>0.76666699999999999</c:v>
                </c:pt>
                <c:pt idx="7">
                  <c:v>0.8</c:v>
                </c:pt>
                <c:pt idx="8">
                  <c:v>0.83333299999999999</c:v>
                </c:pt>
                <c:pt idx="9">
                  <c:v>0.86666699999999997</c:v>
                </c:pt>
                <c:pt idx="10">
                  <c:v>0.9</c:v>
                </c:pt>
                <c:pt idx="11">
                  <c:v>0.93333299999999997</c:v>
                </c:pt>
                <c:pt idx="12">
                  <c:v>0.96666700000000005</c:v>
                </c:pt>
                <c:pt idx="13">
                  <c:v>1</c:v>
                </c:pt>
                <c:pt idx="14">
                  <c:v>1.0333330000000001</c:v>
                </c:pt>
                <c:pt idx="15">
                  <c:v>1.066667</c:v>
                </c:pt>
                <c:pt idx="16">
                  <c:v>1.1000000000000001</c:v>
                </c:pt>
                <c:pt idx="17">
                  <c:v>1.1333329999999999</c:v>
                </c:pt>
                <c:pt idx="18">
                  <c:v>1.1666669999999999</c:v>
                </c:pt>
                <c:pt idx="19">
                  <c:v>1.2</c:v>
                </c:pt>
                <c:pt idx="20">
                  <c:v>1.233333</c:v>
                </c:pt>
                <c:pt idx="21">
                  <c:v>1.266667</c:v>
                </c:pt>
                <c:pt idx="22">
                  <c:v>1.3</c:v>
                </c:pt>
                <c:pt idx="23">
                  <c:v>1.3333330000000001</c:v>
                </c:pt>
                <c:pt idx="24">
                  <c:v>1.3666670000000001</c:v>
                </c:pt>
                <c:pt idx="25">
                  <c:v>1.4</c:v>
                </c:pt>
                <c:pt idx="26">
                  <c:v>1.433333</c:v>
                </c:pt>
                <c:pt idx="27">
                  <c:v>1.5</c:v>
                </c:pt>
                <c:pt idx="28">
                  <c:v>1.5333330000000001</c:v>
                </c:pt>
                <c:pt idx="29">
                  <c:v>1.566667</c:v>
                </c:pt>
                <c:pt idx="30">
                  <c:v>1.6</c:v>
                </c:pt>
                <c:pt idx="31">
                  <c:v>1.6333329999999999</c:v>
                </c:pt>
                <c:pt idx="32">
                  <c:v>1.6666669999999999</c:v>
                </c:pt>
                <c:pt idx="33">
                  <c:v>1.7</c:v>
                </c:pt>
                <c:pt idx="34">
                  <c:v>1.733333</c:v>
                </c:pt>
                <c:pt idx="35">
                  <c:v>1.766667</c:v>
                </c:pt>
                <c:pt idx="36">
                  <c:v>1.8</c:v>
                </c:pt>
                <c:pt idx="37">
                  <c:v>1.8333330000000001</c:v>
                </c:pt>
                <c:pt idx="38">
                  <c:v>1.8666670000000001</c:v>
                </c:pt>
                <c:pt idx="39">
                  <c:v>1.9</c:v>
                </c:pt>
                <c:pt idx="40">
                  <c:v>1.933333</c:v>
                </c:pt>
                <c:pt idx="41">
                  <c:v>1.9666669999999999</c:v>
                </c:pt>
                <c:pt idx="42">
                  <c:v>2</c:v>
                </c:pt>
                <c:pt idx="43">
                  <c:v>2.0333329999999998</c:v>
                </c:pt>
                <c:pt idx="44">
                  <c:v>2.0666669999999998</c:v>
                </c:pt>
                <c:pt idx="45">
                  <c:v>2.1</c:v>
                </c:pt>
                <c:pt idx="46">
                  <c:v>2.1333329999999999</c:v>
                </c:pt>
                <c:pt idx="47">
                  <c:v>2.1666669999999999</c:v>
                </c:pt>
                <c:pt idx="48">
                  <c:v>2.2000000000000002</c:v>
                </c:pt>
                <c:pt idx="49">
                  <c:v>2.233333</c:v>
                </c:pt>
                <c:pt idx="50">
                  <c:v>2.266667</c:v>
                </c:pt>
                <c:pt idx="51">
                  <c:v>2.2999999999999998</c:v>
                </c:pt>
                <c:pt idx="52">
                  <c:v>2.3333330000000001</c:v>
                </c:pt>
                <c:pt idx="53">
                  <c:v>2.3666670000000001</c:v>
                </c:pt>
                <c:pt idx="54">
                  <c:v>2.4</c:v>
                </c:pt>
                <c:pt idx="55">
                  <c:v>2.4333330000000002</c:v>
                </c:pt>
                <c:pt idx="56">
                  <c:v>2.4666670000000002</c:v>
                </c:pt>
                <c:pt idx="57">
                  <c:v>2.5</c:v>
                </c:pt>
                <c:pt idx="58">
                  <c:v>2.5333329999999998</c:v>
                </c:pt>
                <c:pt idx="59">
                  <c:v>2.5666669999999998</c:v>
                </c:pt>
                <c:pt idx="60">
                  <c:v>2.6</c:v>
                </c:pt>
                <c:pt idx="61">
                  <c:v>2.6333329999999999</c:v>
                </c:pt>
                <c:pt idx="62">
                  <c:v>2.6666669999999999</c:v>
                </c:pt>
                <c:pt idx="63">
                  <c:v>2.7</c:v>
                </c:pt>
                <c:pt idx="64">
                  <c:v>2.733333</c:v>
                </c:pt>
                <c:pt idx="65">
                  <c:v>2.766667</c:v>
                </c:pt>
                <c:pt idx="66">
                  <c:v>2.8</c:v>
                </c:pt>
                <c:pt idx="67">
                  <c:v>2.8333330000000001</c:v>
                </c:pt>
                <c:pt idx="68">
                  <c:v>2.8666670000000001</c:v>
                </c:pt>
                <c:pt idx="69">
                  <c:v>2.9</c:v>
                </c:pt>
                <c:pt idx="70">
                  <c:v>2.9333330000000002</c:v>
                </c:pt>
                <c:pt idx="71">
                  <c:v>2.9666670000000002</c:v>
                </c:pt>
                <c:pt idx="72">
                  <c:v>3</c:v>
                </c:pt>
                <c:pt idx="73">
                  <c:v>3.0333329999999998</c:v>
                </c:pt>
                <c:pt idx="74">
                  <c:v>3.0666669999999998</c:v>
                </c:pt>
                <c:pt idx="75">
                  <c:v>3.1</c:v>
                </c:pt>
                <c:pt idx="76">
                  <c:v>3.1333329999999999</c:v>
                </c:pt>
                <c:pt idx="77">
                  <c:v>3.1666669999999999</c:v>
                </c:pt>
                <c:pt idx="78">
                  <c:v>3.2</c:v>
                </c:pt>
                <c:pt idx="79">
                  <c:v>3.233333</c:v>
                </c:pt>
                <c:pt idx="80">
                  <c:v>3.266667</c:v>
                </c:pt>
                <c:pt idx="81">
                  <c:v>3.3</c:v>
                </c:pt>
                <c:pt idx="82">
                  <c:v>3.3333330000000001</c:v>
                </c:pt>
                <c:pt idx="83">
                  <c:v>3.3666670000000001</c:v>
                </c:pt>
                <c:pt idx="84">
                  <c:v>3.4</c:v>
                </c:pt>
                <c:pt idx="85">
                  <c:v>3.4333330000000002</c:v>
                </c:pt>
                <c:pt idx="86">
                  <c:v>3.4666670000000002</c:v>
                </c:pt>
                <c:pt idx="87">
                  <c:v>3.5</c:v>
                </c:pt>
                <c:pt idx="88">
                  <c:v>3.5333329999999998</c:v>
                </c:pt>
                <c:pt idx="89">
                  <c:v>3.5666669999999998</c:v>
                </c:pt>
                <c:pt idx="90">
                  <c:v>3.6</c:v>
                </c:pt>
                <c:pt idx="91">
                  <c:v>3.6333329999999999</c:v>
                </c:pt>
                <c:pt idx="92">
                  <c:v>3.6666669999999999</c:v>
                </c:pt>
                <c:pt idx="93">
                  <c:v>3.7</c:v>
                </c:pt>
                <c:pt idx="94">
                  <c:v>3.733333</c:v>
                </c:pt>
                <c:pt idx="95">
                  <c:v>3.766667</c:v>
                </c:pt>
                <c:pt idx="96">
                  <c:v>3.8</c:v>
                </c:pt>
                <c:pt idx="97">
                  <c:v>3.8333330000000001</c:v>
                </c:pt>
                <c:pt idx="98">
                  <c:v>3.8666670000000001</c:v>
                </c:pt>
                <c:pt idx="99">
                  <c:v>3.9</c:v>
                </c:pt>
                <c:pt idx="100">
                  <c:v>3.9333330000000002</c:v>
                </c:pt>
                <c:pt idx="101">
                  <c:v>3.9666670000000002</c:v>
                </c:pt>
                <c:pt idx="102">
                  <c:v>4</c:v>
                </c:pt>
                <c:pt idx="103">
                  <c:v>4.0333329999999998</c:v>
                </c:pt>
                <c:pt idx="104">
                  <c:v>4.0666669999999998</c:v>
                </c:pt>
                <c:pt idx="105">
                  <c:v>4.0999999999999996</c:v>
                </c:pt>
                <c:pt idx="106">
                  <c:v>4.1333330000000004</c:v>
                </c:pt>
                <c:pt idx="107">
                  <c:v>4.1666670000000003</c:v>
                </c:pt>
                <c:pt idx="108">
                  <c:v>4.2</c:v>
                </c:pt>
                <c:pt idx="109">
                  <c:v>4.233333</c:v>
                </c:pt>
                <c:pt idx="110">
                  <c:v>4.266667</c:v>
                </c:pt>
                <c:pt idx="111">
                  <c:v>4.3</c:v>
                </c:pt>
                <c:pt idx="112">
                  <c:v>4.3333329999999997</c:v>
                </c:pt>
                <c:pt idx="113">
                  <c:v>4.3666669999999996</c:v>
                </c:pt>
                <c:pt idx="114">
                  <c:v>4.4000000000000004</c:v>
                </c:pt>
                <c:pt idx="115">
                  <c:v>4.4333330000000002</c:v>
                </c:pt>
                <c:pt idx="116">
                  <c:v>4.4666670000000002</c:v>
                </c:pt>
                <c:pt idx="117">
                  <c:v>4.5</c:v>
                </c:pt>
                <c:pt idx="118">
                  <c:v>4.5333329999999998</c:v>
                </c:pt>
                <c:pt idx="119">
                  <c:v>4.5666669999999998</c:v>
                </c:pt>
                <c:pt idx="120">
                  <c:v>4.5999999999999996</c:v>
                </c:pt>
                <c:pt idx="121">
                  <c:v>4.6333330000000004</c:v>
                </c:pt>
                <c:pt idx="122">
                  <c:v>4.6666670000000003</c:v>
                </c:pt>
                <c:pt idx="123">
                  <c:v>4.7</c:v>
                </c:pt>
                <c:pt idx="124">
                  <c:v>4.733333</c:v>
                </c:pt>
                <c:pt idx="125">
                  <c:v>4.766667</c:v>
                </c:pt>
                <c:pt idx="126">
                  <c:v>4.8</c:v>
                </c:pt>
                <c:pt idx="127">
                  <c:v>4.8333329999999997</c:v>
                </c:pt>
                <c:pt idx="128">
                  <c:v>4.8666669999999996</c:v>
                </c:pt>
                <c:pt idx="129">
                  <c:v>4.9000000000000004</c:v>
                </c:pt>
                <c:pt idx="130">
                  <c:v>4.9333330000000002</c:v>
                </c:pt>
                <c:pt idx="131">
                  <c:v>4.9666670000000002</c:v>
                </c:pt>
                <c:pt idx="132">
                  <c:v>5</c:v>
                </c:pt>
                <c:pt idx="133">
                  <c:v>5.0333329999999998</c:v>
                </c:pt>
                <c:pt idx="134">
                  <c:v>5.0666669999999998</c:v>
                </c:pt>
                <c:pt idx="135">
                  <c:v>5.0999999999999996</c:v>
                </c:pt>
                <c:pt idx="136">
                  <c:v>5.1333330000000004</c:v>
                </c:pt>
                <c:pt idx="137">
                  <c:v>5.1666670000000003</c:v>
                </c:pt>
                <c:pt idx="138">
                  <c:v>5.2</c:v>
                </c:pt>
                <c:pt idx="139">
                  <c:v>5.233333</c:v>
                </c:pt>
                <c:pt idx="140">
                  <c:v>5.266667</c:v>
                </c:pt>
                <c:pt idx="141">
                  <c:v>5.3</c:v>
                </c:pt>
                <c:pt idx="142">
                  <c:v>5.3333329999999997</c:v>
                </c:pt>
                <c:pt idx="143">
                  <c:v>5.3666669999999996</c:v>
                </c:pt>
                <c:pt idx="144">
                  <c:v>5.4</c:v>
                </c:pt>
                <c:pt idx="145">
                  <c:v>5.4333330000000002</c:v>
                </c:pt>
                <c:pt idx="146">
                  <c:v>5.4666670000000002</c:v>
                </c:pt>
                <c:pt idx="147">
                  <c:v>5.5</c:v>
                </c:pt>
                <c:pt idx="148">
                  <c:v>5.5333329999999998</c:v>
                </c:pt>
                <c:pt idx="149">
                  <c:v>5.5666669999999998</c:v>
                </c:pt>
                <c:pt idx="150">
                  <c:v>5.6</c:v>
                </c:pt>
                <c:pt idx="151">
                  <c:v>5.6333330000000004</c:v>
                </c:pt>
                <c:pt idx="152">
                  <c:v>5.6666670000000003</c:v>
                </c:pt>
                <c:pt idx="153">
                  <c:v>5.7</c:v>
                </c:pt>
                <c:pt idx="154">
                  <c:v>5.733333</c:v>
                </c:pt>
                <c:pt idx="155">
                  <c:v>5.766667</c:v>
                </c:pt>
                <c:pt idx="156">
                  <c:v>5.8</c:v>
                </c:pt>
                <c:pt idx="157">
                  <c:v>5.8333329999999997</c:v>
                </c:pt>
                <c:pt idx="158">
                  <c:v>5.8666669999999996</c:v>
                </c:pt>
                <c:pt idx="159">
                  <c:v>5.9</c:v>
                </c:pt>
                <c:pt idx="160">
                  <c:v>5.9333330000000002</c:v>
                </c:pt>
                <c:pt idx="161">
                  <c:v>5.9666670000000002</c:v>
                </c:pt>
                <c:pt idx="162">
                  <c:v>6</c:v>
                </c:pt>
                <c:pt idx="163">
                  <c:v>6.0333329999999998</c:v>
                </c:pt>
                <c:pt idx="164">
                  <c:v>6.0666669999999998</c:v>
                </c:pt>
                <c:pt idx="165">
                  <c:v>6.1</c:v>
                </c:pt>
                <c:pt idx="166">
                  <c:v>6.1333330000000004</c:v>
                </c:pt>
                <c:pt idx="167">
                  <c:v>6.1666670000000003</c:v>
                </c:pt>
                <c:pt idx="168">
                  <c:v>6.2</c:v>
                </c:pt>
                <c:pt idx="169">
                  <c:v>6.233333</c:v>
                </c:pt>
                <c:pt idx="170">
                  <c:v>6.266667</c:v>
                </c:pt>
                <c:pt idx="171">
                  <c:v>6.3</c:v>
                </c:pt>
                <c:pt idx="172">
                  <c:v>6.3333329999999997</c:v>
                </c:pt>
                <c:pt idx="173">
                  <c:v>6.3666669999999996</c:v>
                </c:pt>
                <c:pt idx="174">
                  <c:v>6.4</c:v>
                </c:pt>
                <c:pt idx="175">
                  <c:v>6.4333330000000002</c:v>
                </c:pt>
                <c:pt idx="176">
                  <c:v>6.4666670000000002</c:v>
                </c:pt>
                <c:pt idx="177">
                  <c:v>6.5</c:v>
                </c:pt>
                <c:pt idx="178">
                  <c:v>6.5333329999999998</c:v>
                </c:pt>
                <c:pt idx="179">
                  <c:v>6.5666669999999998</c:v>
                </c:pt>
                <c:pt idx="180">
                  <c:v>6.6</c:v>
                </c:pt>
                <c:pt idx="181">
                  <c:v>6.6333330000000004</c:v>
                </c:pt>
                <c:pt idx="182">
                  <c:v>6.6666670000000003</c:v>
                </c:pt>
                <c:pt idx="183">
                  <c:v>6.7</c:v>
                </c:pt>
                <c:pt idx="184">
                  <c:v>6.733333</c:v>
                </c:pt>
                <c:pt idx="185">
                  <c:v>6.766667</c:v>
                </c:pt>
                <c:pt idx="186">
                  <c:v>6.8</c:v>
                </c:pt>
                <c:pt idx="187">
                  <c:v>6.8333329999999997</c:v>
                </c:pt>
                <c:pt idx="188">
                  <c:v>6.8666669999999996</c:v>
                </c:pt>
                <c:pt idx="189">
                  <c:v>6.9</c:v>
                </c:pt>
                <c:pt idx="190">
                  <c:v>6.9333330000000002</c:v>
                </c:pt>
                <c:pt idx="191">
                  <c:v>6.9666670000000002</c:v>
                </c:pt>
                <c:pt idx="192">
                  <c:v>7</c:v>
                </c:pt>
                <c:pt idx="193">
                  <c:v>7.0333329999999998</c:v>
                </c:pt>
                <c:pt idx="194">
                  <c:v>7.0666669999999998</c:v>
                </c:pt>
                <c:pt idx="195">
                  <c:v>7.1</c:v>
                </c:pt>
                <c:pt idx="196">
                  <c:v>7.1333330000000004</c:v>
                </c:pt>
                <c:pt idx="197">
                  <c:v>7.1666670000000003</c:v>
                </c:pt>
                <c:pt idx="198">
                  <c:v>7.2</c:v>
                </c:pt>
                <c:pt idx="199">
                  <c:v>7.233333</c:v>
                </c:pt>
                <c:pt idx="200">
                  <c:v>7.266667</c:v>
                </c:pt>
                <c:pt idx="201">
                  <c:v>7.3</c:v>
                </c:pt>
                <c:pt idx="202">
                  <c:v>7.3333329999999997</c:v>
                </c:pt>
                <c:pt idx="203">
                  <c:v>7.3666669999999996</c:v>
                </c:pt>
                <c:pt idx="204">
                  <c:v>7.4</c:v>
                </c:pt>
                <c:pt idx="205">
                  <c:v>7.4333330000000002</c:v>
                </c:pt>
                <c:pt idx="206">
                  <c:v>7.4666670000000002</c:v>
                </c:pt>
                <c:pt idx="207">
                  <c:v>7.5</c:v>
                </c:pt>
                <c:pt idx="208">
                  <c:v>7.5333329999999998</c:v>
                </c:pt>
                <c:pt idx="209">
                  <c:v>7.5666669999999998</c:v>
                </c:pt>
                <c:pt idx="210">
                  <c:v>7.6</c:v>
                </c:pt>
                <c:pt idx="211">
                  <c:v>7.6333330000000004</c:v>
                </c:pt>
                <c:pt idx="212">
                  <c:v>7.6666670000000003</c:v>
                </c:pt>
                <c:pt idx="213">
                  <c:v>7.7</c:v>
                </c:pt>
                <c:pt idx="214">
                  <c:v>7.733333</c:v>
                </c:pt>
                <c:pt idx="215">
                  <c:v>7.766667</c:v>
                </c:pt>
                <c:pt idx="216">
                  <c:v>7.8</c:v>
                </c:pt>
                <c:pt idx="217">
                  <c:v>7.8333329999999997</c:v>
                </c:pt>
                <c:pt idx="218">
                  <c:v>7.8666669999999996</c:v>
                </c:pt>
                <c:pt idx="219">
                  <c:v>7.9</c:v>
                </c:pt>
                <c:pt idx="220">
                  <c:v>7.9333330000000002</c:v>
                </c:pt>
                <c:pt idx="221">
                  <c:v>7.9666670000000002</c:v>
                </c:pt>
                <c:pt idx="222">
                  <c:v>8</c:v>
                </c:pt>
                <c:pt idx="223">
                  <c:v>8.0333330000000007</c:v>
                </c:pt>
                <c:pt idx="224">
                  <c:v>8.0666670000000007</c:v>
                </c:pt>
                <c:pt idx="225">
                  <c:v>8.1</c:v>
                </c:pt>
                <c:pt idx="226">
                  <c:v>8.1333330000000004</c:v>
                </c:pt>
                <c:pt idx="227">
                  <c:v>8.1666670000000003</c:v>
                </c:pt>
                <c:pt idx="228">
                  <c:v>8.1999999999999993</c:v>
                </c:pt>
                <c:pt idx="229">
                  <c:v>8.233333</c:v>
                </c:pt>
                <c:pt idx="230">
                  <c:v>8.266667</c:v>
                </c:pt>
                <c:pt idx="231">
                  <c:v>8.3000000000000007</c:v>
                </c:pt>
                <c:pt idx="232">
                  <c:v>8.3333329999999997</c:v>
                </c:pt>
                <c:pt idx="233">
                  <c:v>8.3666669999999996</c:v>
                </c:pt>
                <c:pt idx="234">
                  <c:v>8.4</c:v>
                </c:pt>
                <c:pt idx="235">
                  <c:v>8.4333329999999993</c:v>
                </c:pt>
                <c:pt idx="236">
                  <c:v>8.4666669999999993</c:v>
                </c:pt>
                <c:pt idx="237">
                  <c:v>8.5</c:v>
                </c:pt>
                <c:pt idx="238">
                  <c:v>8.5333330000000007</c:v>
                </c:pt>
                <c:pt idx="239">
                  <c:v>8.5666670000000007</c:v>
                </c:pt>
                <c:pt idx="240">
                  <c:v>8.6</c:v>
                </c:pt>
                <c:pt idx="241">
                  <c:v>8.6333330000000004</c:v>
                </c:pt>
                <c:pt idx="242">
                  <c:v>8.6666670000000003</c:v>
                </c:pt>
                <c:pt idx="243">
                  <c:v>8.6999999999999993</c:v>
                </c:pt>
                <c:pt idx="244">
                  <c:v>8.733333</c:v>
                </c:pt>
                <c:pt idx="245">
                  <c:v>8.766667</c:v>
                </c:pt>
                <c:pt idx="246">
                  <c:v>8.8000000000000007</c:v>
                </c:pt>
                <c:pt idx="247">
                  <c:v>8.8333329999999997</c:v>
                </c:pt>
                <c:pt idx="248">
                  <c:v>8.8666669999999996</c:v>
                </c:pt>
                <c:pt idx="249">
                  <c:v>8.9</c:v>
                </c:pt>
                <c:pt idx="250">
                  <c:v>8.9333329999999993</c:v>
                </c:pt>
                <c:pt idx="251">
                  <c:v>8.9666669999999993</c:v>
                </c:pt>
                <c:pt idx="252">
                  <c:v>9</c:v>
                </c:pt>
                <c:pt idx="253">
                  <c:v>9.0333330000000007</c:v>
                </c:pt>
                <c:pt idx="254">
                  <c:v>9.0666670000000007</c:v>
                </c:pt>
                <c:pt idx="255">
                  <c:v>9.1</c:v>
                </c:pt>
                <c:pt idx="256">
                  <c:v>9.1333330000000004</c:v>
                </c:pt>
                <c:pt idx="257">
                  <c:v>9.1666670000000003</c:v>
                </c:pt>
                <c:pt idx="258">
                  <c:v>9.1999999999999993</c:v>
                </c:pt>
                <c:pt idx="259">
                  <c:v>9.233333</c:v>
                </c:pt>
                <c:pt idx="260">
                  <c:v>9.266667</c:v>
                </c:pt>
                <c:pt idx="261">
                  <c:v>9.3000000000000007</c:v>
                </c:pt>
                <c:pt idx="262">
                  <c:v>9.3333329999999997</c:v>
                </c:pt>
                <c:pt idx="263">
                  <c:v>9.3666669999999996</c:v>
                </c:pt>
                <c:pt idx="264">
                  <c:v>9.4</c:v>
                </c:pt>
                <c:pt idx="265">
                  <c:v>9.4333329999999993</c:v>
                </c:pt>
                <c:pt idx="266">
                  <c:v>9.4666669999999993</c:v>
                </c:pt>
                <c:pt idx="267">
                  <c:v>9.5</c:v>
                </c:pt>
                <c:pt idx="268">
                  <c:v>9.5333330000000007</c:v>
                </c:pt>
                <c:pt idx="269">
                  <c:v>9.5666670000000007</c:v>
                </c:pt>
                <c:pt idx="270">
                  <c:v>9.6</c:v>
                </c:pt>
                <c:pt idx="271">
                  <c:v>9.6333330000000004</c:v>
                </c:pt>
                <c:pt idx="272">
                  <c:v>9.6666670000000003</c:v>
                </c:pt>
                <c:pt idx="273">
                  <c:v>9.6999999999999993</c:v>
                </c:pt>
                <c:pt idx="274">
                  <c:v>9.733333</c:v>
                </c:pt>
                <c:pt idx="275">
                  <c:v>9.766667</c:v>
                </c:pt>
                <c:pt idx="276">
                  <c:v>9.8000000000000007</c:v>
                </c:pt>
                <c:pt idx="277">
                  <c:v>9.8333329999999997</c:v>
                </c:pt>
                <c:pt idx="278">
                  <c:v>9.8666669999999996</c:v>
                </c:pt>
                <c:pt idx="279">
                  <c:v>9.9</c:v>
                </c:pt>
                <c:pt idx="280">
                  <c:v>9.9333329999999993</c:v>
                </c:pt>
                <c:pt idx="281">
                  <c:v>9.9666669999999993</c:v>
                </c:pt>
                <c:pt idx="282">
                  <c:v>10</c:v>
                </c:pt>
                <c:pt idx="283">
                  <c:v>10.033333000000001</c:v>
                </c:pt>
                <c:pt idx="284">
                  <c:v>10.066667000000001</c:v>
                </c:pt>
                <c:pt idx="285">
                  <c:v>10.1</c:v>
                </c:pt>
                <c:pt idx="286">
                  <c:v>10.133333</c:v>
                </c:pt>
                <c:pt idx="287">
                  <c:v>10.166667</c:v>
                </c:pt>
                <c:pt idx="288">
                  <c:v>10.199999999999999</c:v>
                </c:pt>
                <c:pt idx="289">
                  <c:v>10.233333</c:v>
                </c:pt>
                <c:pt idx="290">
                  <c:v>10.266667</c:v>
                </c:pt>
                <c:pt idx="291">
                  <c:v>10.3</c:v>
                </c:pt>
                <c:pt idx="292">
                  <c:v>10.333333</c:v>
                </c:pt>
                <c:pt idx="293">
                  <c:v>10.366667</c:v>
                </c:pt>
                <c:pt idx="294">
                  <c:v>10.4</c:v>
                </c:pt>
                <c:pt idx="295">
                  <c:v>10.433332999999999</c:v>
                </c:pt>
                <c:pt idx="296">
                  <c:v>10.466666999999999</c:v>
                </c:pt>
                <c:pt idx="297">
                  <c:v>10.5</c:v>
                </c:pt>
                <c:pt idx="298">
                  <c:v>10.533333000000001</c:v>
                </c:pt>
                <c:pt idx="299">
                  <c:v>10.566667000000001</c:v>
                </c:pt>
                <c:pt idx="300">
                  <c:v>10.6</c:v>
                </c:pt>
                <c:pt idx="301">
                  <c:v>10.633333</c:v>
                </c:pt>
                <c:pt idx="302">
                  <c:v>10.666667</c:v>
                </c:pt>
                <c:pt idx="303">
                  <c:v>10.7</c:v>
                </c:pt>
                <c:pt idx="304">
                  <c:v>10.733333</c:v>
                </c:pt>
                <c:pt idx="305">
                  <c:v>10.766667</c:v>
                </c:pt>
                <c:pt idx="306">
                  <c:v>10.8</c:v>
                </c:pt>
                <c:pt idx="307">
                  <c:v>10.833333</c:v>
                </c:pt>
                <c:pt idx="308">
                  <c:v>10.866667</c:v>
                </c:pt>
                <c:pt idx="309">
                  <c:v>10.9</c:v>
                </c:pt>
                <c:pt idx="310">
                  <c:v>10.933332999999999</c:v>
                </c:pt>
                <c:pt idx="311">
                  <c:v>10.966666999999999</c:v>
                </c:pt>
                <c:pt idx="312">
                  <c:v>11</c:v>
                </c:pt>
                <c:pt idx="313">
                  <c:v>11.033333000000001</c:v>
                </c:pt>
                <c:pt idx="314">
                  <c:v>11.066667000000001</c:v>
                </c:pt>
                <c:pt idx="315">
                  <c:v>11.1</c:v>
                </c:pt>
                <c:pt idx="316">
                  <c:v>11.133333</c:v>
                </c:pt>
                <c:pt idx="317">
                  <c:v>11.166667</c:v>
                </c:pt>
                <c:pt idx="318">
                  <c:v>11.2</c:v>
                </c:pt>
                <c:pt idx="319">
                  <c:v>11.233333</c:v>
                </c:pt>
                <c:pt idx="320">
                  <c:v>11.266667</c:v>
                </c:pt>
                <c:pt idx="321">
                  <c:v>11.3</c:v>
                </c:pt>
                <c:pt idx="322">
                  <c:v>11.333333</c:v>
                </c:pt>
                <c:pt idx="323">
                  <c:v>11.366667</c:v>
                </c:pt>
                <c:pt idx="324">
                  <c:v>11.4</c:v>
                </c:pt>
                <c:pt idx="325">
                  <c:v>11.433332999999999</c:v>
                </c:pt>
                <c:pt idx="326">
                  <c:v>11.466666999999999</c:v>
                </c:pt>
                <c:pt idx="327">
                  <c:v>11.5</c:v>
                </c:pt>
                <c:pt idx="328">
                  <c:v>11.533333000000001</c:v>
                </c:pt>
                <c:pt idx="329">
                  <c:v>11.566667000000001</c:v>
                </c:pt>
                <c:pt idx="330">
                  <c:v>11.6</c:v>
                </c:pt>
                <c:pt idx="331">
                  <c:v>11.633333</c:v>
                </c:pt>
                <c:pt idx="332">
                  <c:v>11.666667</c:v>
                </c:pt>
                <c:pt idx="333">
                  <c:v>11.7</c:v>
                </c:pt>
                <c:pt idx="334">
                  <c:v>11.733333</c:v>
                </c:pt>
                <c:pt idx="335">
                  <c:v>11.766667</c:v>
                </c:pt>
                <c:pt idx="336">
                  <c:v>11.8</c:v>
                </c:pt>
                <c:pt idx="337">
                  <c:v>11.833333</c:v>
                </c:pt>
                <c:pt idx="338">
                  <c:v>11.866667</c:v>
                </c:pt>
                <c:pt idx="339">
                  <c:v>11.9</c:v>
                </c:pt>
                <c:pt idx="340">
                  <c:v>11.933332999999999</c:v>
                </c:pt>
                <c:pt idx="341">
                  <c:v>11.966666999999999</c:v>
                </c:pt>
                <c:pt idx="342">
                  <c:v>12</c:v>
                </c:pt>
                <c:pt idx="343">
                  <c:v>12.033333000000001</c:v>
                </c:pt>
                <c:pt idx="344">
                  <c:v>12.066667000000001</c:v>
                </c:pt>
                <c:pt idx="345">
                  <c:v>12.1</c:v>
                </c:pt>
                <c:pt idx="346">
                  <c:v>12.133333</c:v>
                </c:pt>
                <c:pt idx="347">
                  <c:v>12.166667</c:v>
                </c:pt>
                <c:pt idx="348">
                  <c:v>12.2</c:v>
                </c:pt>
                <c:pt idx="349">
                  <c:v>12.233333</c:v>
                </c:pt>
                <c:pt idx="350">
                  <c:v>12.266667</c:v>
                </c:pt>
                <c:pt idx="351">
                  <c:v>12.3</c:v>
                </c:pt>
                <c:pt idx="352">
                  <c:v>12.333333</c:v>
                </c:pt>
                <c:pt idx="353">
                  <c:v>12.366667</c:v>
                </c:pt>
                <c:pt idx="354">
                  <c:v>12.4</c:v>
                </c:pt>
                <c:pt idx="355">
                  <c:v>12.433332999999999</c:v>
                </c:pt>
                <c:pt idx="356">
                  <c:v>12.466666999999999</c:v>
                </c:pt>
                <c:pt idx="357">
                  <c:v>12.5</c:v>
                </c:pt>
                <c:pt idx="358">
                  <c:v>12.533333000000001</c:v>
                </c:pt>
                <c:pt idx="359">
                  <c:v>12.566667000000001</c:v>
                </c:pt>
                <c:pt idx="360">
                  <c:v>12.6</c:v>
                </c:pt>
                <c:pt idx="361">
                  <c:v>12.633333</c:v>
                </c:pt>
                <c:pt idx="362">
                  <c:v>12.666667</c:v>
                </c:pt>
                <c:pt idx="363">
                  <c:v>12.7</c:v>
                </c:pt>
                <c:pt idx="364">
                  <c:v>12.733333</c:v>
                </c:pt>
                <c:pt idx="365">
                  <c:v>12.766667</c:v>
                </c:pt>
                <c:pt idx="366">
                  <c:v>12.8</c:v>
                </c:pt>
                <c:pt idx="367">
                  <c:v>12.833333</c:v>
                </c:pt>
                <c:pt idx="368">
                  <c:v>12.866667</c:v>
                </c:pt>
                <c:pt idx="369">
                  <c:v>12.9</c:v>
                </c:pt>
                <c:pt idx="370">
                  <c:v>12.933332999999999</c:v>
                </c:pt>
                <c:pt idx="371">
                  <c:v>12.966666999999999</c:v>
                </c:pt>
                <c:pt idx="372">
                  <c:v>13</c:v>
                </c:pt>
                <c:pt idx="373">
                  <c:v>13.033333000000001</c:v>
                </c:pt>
                <c:pt idx="374">
                  <c:v>13.066667000000001</c:v>
                </c:pt>
                <c:pt idx="375">
                  <c:v>13.1</c:v>
                </c:pt>
                <c:pt idx="376">
                  <c:v>13.133333</c:v>
                </c:pt>
                <c:pt idx="377">
                  <c:v>13.166667</c:v>
                </c:pt>
                <c:pt idx="378">
                  <c:v>13.2</c:v>
                </c:pt>
                <c:pt idx="379">
                  <c:v>13.233333</c:v>
                </c:pt>
                <c:pt idx="380">
                  <c:v>13.266667</c:v>
                </c:pt>
                <c:pt idx="381">
                  <c:v>13.3</c:v>
                </c:pt>
                <c:pt idx="382">
                  <c:v>13.333333</c:v>
                </c:pt>
                <c:pt idx="383">
                  <c:v>13.366667</c:v>
                </c:pt>
                <c:pt idx="384">
                  <c:v>13.4</c:v>
                </c:pt>
                <c:pt idx="385">
                  <c:v>13.433332999999999</c:v>
                </c:pt>
                <c:pt idx="386">
                  <c:v>13.466666999999999</c:v>
                </c:pt>
                <c:pt idx="387">
                  <c:v>13.5</c:v>
                </c:pt>
                <c:pt idx="388">
                  <c:v>13.533333000000001</c:v>
                </c:pt>
                <c:pt idx="389">
                  <c:v>13.566667000000001</c:v>
                </c:pt>
                <c:pt idx="390">
                  <c:v>13.6</c:v>
                </c:pt>
                <c:pt idx="391">
                  <c:v>13.633333</c:v>
                </c:pt>
                <c:pt idx="392">
                  <c:v>13.666667</c:v>
                </c:pt>
                <c:pt idx="393">
                  <c:v>13.7</c:v>
                </c:pt>
                <c:pt idx="394">
                  <c:v>13.733333</c:v>
                </c:pt>
                <c:pt idx="395">
                  <c:v>13.766667</c:v>
                </c:pt>
                <c:pt idx="396">
                  <c:v>13.8</c:v>
                </c:pt>
                <c:pt idx="397">
                  <c:v>13.833333</c:v>
                </c:pt>
                <c:pt idx="398">
                  <c:v>13.866667</c:v>
                </c:pt>
                <c:pt idx="399">
                  <c:v>13.9</c:v>
                </c:pt>
                <c:pt idx="400">
                  <c:v>13.933332999999999</c:v>
                </c:pt>
                <c:pt idx="401">
                  <c:v>13.966666999999999</c:v>
                </c:pt>
                <c:pt idx="402">
                  <c:v>14</c:v>
                </c:pt>
                <c:pt idx="403">
                  <c:v>14.033333000000001</c:v>
                </c:pt>
                <c:pt idx="404">
                  <c:v>14.066667000000001</c:v>
                </c:pt>
                <c:pt idx="405">
                  <c:v>14.1</c:v>
                </c:pt>
                <c:pt idx="406">
                  <c:v>14.133333</c:v>
                </c:pt>
                <c:pt idx="407">
                  <c:v>14.166667</c:v>
                </c:pt>
                <c:pt idx="408">
                  <c:v>14.2</c:v>
                </c:pt>
                <c:pt idx="409">
                  <c:v>14.233333</c:v>
                </c:pt>
                <c:pt idx="410">
                  <c:v>14.266667</c:v>
                </c:pt>
                <c:pt idx="411">
                  <c:v>14.3</c:v>
                </c:pt>
                <c:pt idx="412">
                  <c:v>14.333333</c:v>
                </c:pt>
                <c:pt idx="413">
                  <c:v>14.366667</c:v>
                </c:pt>
                <c:pt idx="414">
                  <c:v>14.4</c:v>
                </c:pt>
                <c:pt idx="415">
                  <c:v>14.433332999999999</c:v>
                </c:pt>
                <c:pt idx="416">
                  <c:v>14.466666999999999</c:v>
                </c:pt>
                <c:pt idx="417">
                  <c:v>14.5</c:v>
                </c:pt>
                <c:pt idx="418">
                  <c:v>14.533333000000001</c:v>
                </c:pt>
                <c:pt idx="419">
                  <c:v>14.566667000000001</c:v>
                </c:pt>
                <c:pt idx="420">
                  <c:v>14.6</c:v>
                </c:pt>
                <c:pt idx="421">
                  <c:v>14.633333</c:v>
                </c:pt>
                <c:pt idx="422">
                  <c:v>14.666667</c:v>
                </c:pt>
                <c:pt idx="423">
                  <c:v>14.7</c:v>
                </c:pt>
                <c:pt idx="424">
                  <c:v>14.733333</c:v>
                </c:pt>
                <c:pt idx="425">
                  <c:v>14.766667</c:v>
                </c:pt>
                <c:pt idx="426">
                  <c:v>14.8</c:v>
                </c:pt>
                <c:pt idx="427">
                  <c:v>14.833333</c:v>
                </c:pt>
                <c:pt idx="428">
                  <c:v>14.866667</c:v>
                </c:pt>
                <c:pt idx="429">
                  <c:v>14.9</c:v>
                </c:pt>
                <c:pt idx="430">
                  <c:v>14.933332999999999</c:v>
                </c:pt>
                <c:pt idx="431">
                  <c:v>14.966666999999999</c:v>
                </c:pt>
                <c:pt idx="432">
                  <c:v>15</c:v>
                </c:pt>
                <c:pt idx="433">
                  <c:v>15.033333000000001</c:v>
                </c:pt>
                <c:pt idx="434">
                  <c:v>15.066667000000001</c:v>
                </c:pt>
                <c:pt idx="435">
                  <c:v>15.1</c:v>
                </c:pt>
                <c:pt idx="436">
                  <c:v>15.133333</c:v>
                </c:pt>
                <c:pt idx="437">
                  <c:v>15.166667</c:v>
                </c:pt>
                <c:pt idx="438">
                  <c:v>15.2</c:v>
                </c:pt>
                <c:pt idx="439">
                  <c:v>15.233333</c:v>
                </c:pt>
                <c:pt idx="440">
                  <c:v>15.266667</c:v>
                </c:pt>
                <c:pt idx="441">
                  <c:v>15.3</c:v>
                </c:pt>
                <c:pt idx="442">
                  <c:v>15.333333</c:v>
                </c:pt>
                <c:pt idx="443">
                  <c:v>15.366667</c:v>
                </c:pt>
                <c:pt idx="444">
                  <c:v>15.4</c:v>
                </c:pt>
                <c:pt idx="445">
                  <c:v>15.433332999999999</c:v>
                </c:pt>
                <c:pt idx="446">
                  <c:v>15.466666999999999</c:v>
                </c:pt>
                <c:pt idx="447">
                  <c:v>15.5</c:v>
                </c:pt>
                <c:pt idx="448">
                  <c:v>15.533333000000001</c:v>
                </c:pt>
                <c:pt idx="449">
                  <c:v>15.566667000000001</c:v>
                </c:pt>
                <c:pt idx="450">
                  <c:v>15.6</c:v>
                </c:pt>
                <c:pt idx="451">
                  <c:v>15.633333</c:v>
                </c:pt>
                <c:pt idx="452">
                  <c:v>15.666667</c:v>
                </c:pt>
                <c:pt idx="453">
                  <c:v>15.7</c:v>
                </c:pt>
                <c:pt idx="454">
                  <c:v>15.733333</c:v>
                </c:pt>
                <c:pt idx="455">
                  <c:v>15.766667</c:v>
                </c:pt>
                <c:pt idx="456">
                  <c:v>15.8</c:v>
                </c:pt>
                <c:pt idx="457">
                  <c:v>15.833333</c:v>
                </c:pt>
                <c:pt idx="458">
                  <c:v>15.866667</c:v>
                </c:pt>
                <c:pt idx="459">
                  <c:v>15.9</c:v>
                </c:pt>
                <c:pt idx="460">
                  <c:v>15.933332999999999</c:v>
                </c:pt>
                <c:pt idx="461">
                  <c:v>15.966666999999999</c:v>
                </c:pt>
                <c:pt idx="462">
                  <c:v>16</c:v>
                </c:pt>
                <c:pt idx="463">
                  <c:v>16.033332999999999</c:v>
                </c:pt>
                <c:pt idx="464">
                  <c:v>16.066666999999999</c:v>
                </c:pt>
                <c:pt idx="465">
                  <c:v>16.100000000000001</c:v>
                </c:pt>
                <c:pt idx="466">
                  <c:v>16.133333</c:v>
                </c:pt>
                <c:pt idx="467">
                  <c:v>16.166667</c:v>
                </c:pt>
                <c:pt idx="468">
                  <c:v>16.2</c:v>
                </c:pt>
                <c:pt idx="469">
                  <c:v>16.233332999999998</c:v>
                </c:pt>
                <c:pt idx="470">
                  <c:v>16.266667000000002</c:v>
                </c:pt>
                <c:pt idx="471">
                  <c:v>16.3</c:v>
                </c:pt>
                <c:pt idx="472">
                  <c:v>16.333333</c:v>
                </c:pt>
                <c:pt idx="473">
                  <c:v>16.366667</c:v>
                </c:pt>
                <c:pt idx="474">
                  <c:v>16.399999999999999</c:v>
                </c:pt>
                <c:pt idx="475">
                  <c:v>16.433333000000001</c:v>
                </c:pt>
                <c:pt idx="476">
                  <c:v>16.466667000000001</c:v>
                </c:pt>
                <c:pt idx="477">
                  <c:v>16.5</c:v>
                </c:pt>
                <c:pt idx="478">
                  <c:v>16.533332999999999</c:v>
                </c:pt>
                <c:pt idx="479">
                  <c:v>16.566666999999999</c:v>
                </c:pt>
                <c:pt idx="480">
                  <c:v>16.600000000000001</c:v>
                </c:pt>
                <c:pt idx="481">
                  <c:v>16.633333</c:v>
                </c:pt>
                <c:pt idx="482">
                  <c:v>16.666667</c:v>
                </c:pt>
                <c:pt idx="483">
                  <c:v>16.7</c:v>
                </c:pt>
                <c:pt idx="484">
                  <c:v>16.733332999999998</c:v>
                </c:pt>
                <c:pt idx="485">
                  <c:v>16.766667000000002</c:v>
                </c:pt>
                <c:pt idx="486">
                  <c:v>16.8</c:v>
                </c:pt>
                <c:pt idx="487">
                  <c:v>16.833333</c:v>
                </c:pt>
                <c:pt idx="488">
                  <c:v>16.866667</c:v>
                </c:pt>
                <c:pt idx="489">
                  <c:v>16.899999999999999</c:v>
                </c:pt>
                <c:pt idx="490">
                  <c:v>16.933333000000001</c:v>
                </c:pt>
                <c:pt idx="491">
                  <c:v>16.966667000000001</c:v>
                </c:pt>
                <c:pt idx="492">
                  <c:v>17</c:v>
                </c:pt>
                <c:pt idx="493">
                  <c:v>17.033332999999999</c:v>
                </c:pt>
                <c:pt idx="494">
                  <c:v>17.066666999999999</c:v>
                </c:pt>
                <c:pt idx="495">
                  <c:v>17.100000000000001</c:v>
                </c:pt>
                <c:pt idx="496">
                  <c:v>17.133333</c:v>
                </c:pt>
                <c:pt idx="497">
                  <c:v>17.166667</c:v>
                </c:pt>
                <c:pt idx="498">
                  <c:v>17.2</c:v>
                </c:pt>
                <c:pt idx="499">
                  <c:v>17.233332999999998</c:v>
                </c:pt>
                <c:pt idx="500">
                  <c:v>17.266667000000002</c:v>
                </c:pt>
                <c:pt idx="501">
                  <c:v>17.3</c:v>
                </c:pt>
                <c:pt idx="502">
                  <c:v>17.333333</c:v>
                </c:pt>
                <c:pt idx="503">
                  <c:v>17.366667</c:v>
                </c:pt>
                <c:pt idx="504">
                  <c:v>17.399999999999999</c:v>
                </c:pt>
                <c:pt idx="505">
                  <c:v>17.433333000000001</c:v>
                </c:pt>
                <c:pt idx="506">
                  <c:v>17.466667000000001</c:v>
                </c:pt>
                <c:pt idx="507">
                  <c:v>17.5</c:v>
                </c:pt>
                <c:pt idx="508">
                  <c:v>17.533332999999999</c:v>
                </c:pt>
                <c:pt idx="509">
                  <c:v>17.566666999999999</c:v>
                </c:pt>
                <c:pt idx="510">
                  <c:v>17.600000000000001</c:v>
                </c:pt>
                <c:pt idx="511">
                  <c:v>17.633333</c:v>
                </c:pt>
                <c:pt idx="512">
                  <c:v>17.666667</c:v>
                </c:pt>
                <c:pt idx="513">
                  <c:v>17.7</c:v>
                </c:pt>
                <c:pt idx="514">
                  <c:v>17.733332999999998</c:v>
                </c:pt>
                <c:pt idx="515">
                  <c:v>17.766667000000002</c:v>
                </c:pt>
                <c:pt idx="516">
                  <c:v>17.8</c:v>
                </c:pt>
                <c:pt idx="517">
                  <c:v>17.833333</c:v>
                </c:pt>
                <c:pt idx="518">
                  <c:v>17.866667</c:v>
                </c:pt>
                <c:pt idx="519">
                  <c:v>17.899999999999999</c:v>
                </c:pt>
                <c:pt idx="520">
                  <c:v>17.933333000000001</c:v>
                </c:pt>
                <c:pt idx="521">
                  <c:v>17.966667000000001</c:v>
                </c:pt>
                <c:pt idx="522">
                  <c:v>18</c:v>
                </c:pt>
                <c:pt idx="523">
                  <c:v>18.033332999999999</c:v>
                </c:pt>
                <c:pt idx="524">
                  <c:v>18.066666999999999</c:v>
                </c:pt>
                <c:pt idx="525">
                  <c:v>18.100000000000001</c:v>
                </c:pt>
                <c:pt idx="526">
                  <c:v>18.133333</c:v>
                </c:pt>
                <c:pt idx="527">
                  <c:v>18.166667</c:v>
                </c:pt>
                <c:pt idx="528">
                  <c:v>18.2</c:v>
                </c:pt>
                <c:pt idx="529">
                  <c:v>18.233332999999998</c:v>
                </c:pt>
                <c:pt idx="530">
                  <c:v>18.266667000000002</c:v>
                </c:pt>
                <c:pt idx="531">
                  <c:v>18.3</c:v>
                </c:pt>
                <c:pt idx="532">
                  <c:v>18.333333</c:v>
                </c:pt>
                <c:pt idx="533">
                  <c:v>18.366667</c:v>
                </c:pt>
                <c:pt idx="534">
                  <c:v>18.399999999999999</c:v>
                </c:pt>
                <c:pt idx="535">
                  <c:v>18.433333000000001</c:v>
                </c:pt>
                <c:pt idx="536">
                  <c:v>18.466667000000001</c:v>
                </c:pt>
                <c:pt idx="537">
                  <c:v>18.5</c:v>
                </c:pt>
                <c:pt idx="538">
                  <c:v>18.533332999999999</c:v>
                </c:pt>
                <c:pt idx="539">
                  <c:v>18.566666999999999</c:v>
                </c:pt>
                <c:pt idx="540">
                  <c:v>18.600000000000001</c:v>
                </c:pt>
                <c:pt idx="541">
                  <c:v>18.633333</c:v>
                </c:pt>
                <c:pt idx="542">
                  <c:v>18.666667</c:v>
                </c:pt>
                <c:pt idx="543">
                  <c:v>18.7</c:v>
                </c:pt>
                <c:pt idx="544">
                  <c:v>18.733332999999998</c:v>
                </c:pt>
                <c:pt idx="545">
                  <c:v>18.766667000000002</c:v>
                </c:pt>
                <c:pt idx="546">
                  <c:v>18.8</c:v>
                </c:pt>
                <c:pt idx="547">
                  <c:v>18.833333</c:v>
                </c:pt>
                <c:pt idx="548">
                  <c:v>18.866667</c:v>
                </c:pt>
                <c:pt idx="549">
                  <c:v>18.899999999999999</c:v>
                </c:pt>
                <c:pt idx="550">
                  <c:v>18.933333000000001</c:v>
                </c:pt>
                <c:pt idx="551">
                  <c:v>18.966667000000001</c:v>
                </c:pt>
                <c:pt idx="552">
                  <c:v>19</c:v>
                </c:pt>
                <c:pt idx="553">
                  <c:v>19.033332999999999</c:v>
                </c:pt>
                <c:pt idx="554">
                  <c:v>19.066666999999999</c:v>
                </c:pt>
                <c:pt idx="555">
                  <c:v>19.100000000000001</c:v>
                </c:pt>
                <c:pt idx="556">
                  <c:v>19.133333</c:v>
                </c:pt>
                <c:pt idx="557">
                  <c:v>19.166667</c:v>
                </c:pt>
                <c:pt idx="558">
                  <c:v>19.2</c:v>
                </c:pt>
                <c:pt idx="559">
                  <c:v>19.233332999999998</c:v>
                </c:pt>
                <c:pt idx="560">
                  <c:v>19.266667000000002</c:v>
                </c:pt>
                <c:pt idx="561">
                  <c:v>19.3</c:v>
                </c:pt>
                <c:pt idx="562">
                  <c:v>19.333333</c:v>
                </c:pt>
                <c:pt idx="563">
                  <c:v>19.366667</c:v>
                </c:pt>
                <c:pt idx="564">
                  <c:v>19.399999999999999</c:v>
                </c:pt>
                <c:pt idx="565">
                  <c:v>19.433333000000001</c:v>
                </c:pt>
                <c:pt idx="566">
                  <c:v>19.466667000000001</c:v>
                </c:pt>
                <c:pt idx="567">
                  <c:v>19.5</c:v>
                </c:pt>
                <c:pt idx="568">
                  <c:v>19.533332999999999</c:v>
                </c:pt>
                <c:pt idx="569">
                  <c:v>19.566666999999999</c:v>
                </c:pt>
                <c:pt idx="570">
                  <c:v>19.600000000000001</c:v>
                </c:pt>
                <c:pt idx="571">
                  <c:v>19.633333</c:v>
                </c:pt>
                <c:pt idx="572">
                  <c:v>19.666667</c:v>
                </c:pt>
                <c:pt idx="573">
                  <c:v>19.7</c:v>
                </c:pt>
                <c:pt idx="574">
                  <c:v>19.733332999999998</c:v>
                </c:pt>
                <c:pt idx="575">
                  <c:v>19.766667000000002</c:v>
                </c:pt>
                <c:pt idx="576">
                  <c:v>19.8</c:v>
                </c:pt>
                <c:pt idx="577">
                  <c:v>19.833333</c:v>
                </c:pt>
                <c:pt idx="578">
                  <c:v>19.866667</c:v>
                </c:pt>
                <c:pt idx="579">
                  <c:v>19.899999999999999</c:v>
                </c:pt>
                <c:pt idx="580">
                  <c:v>19.933333000000001</c:v>
                </c:pt>
                <c:pt idx="581">
                  <c:v>19.966667000000001</c:v>
                </c:pt>
                <c:pt idx="582">
                  <c:v>20</c:v>
                </c:pt>
                <c:pt idx="583">
                  <c:v>20.033332999999999</c:v>
                </c:pt>
                <c:pt idx="584">
                  <c:v>20.066666999999999</c:v>
                </c:pt>
                <c:pt idx="585">
                  <c:v>20.100000000000001</c:v>
                </c:pt>
                <c:pt idx="586">
                  <c:v>20.133333</c:v>
                </c:pt>
                <c:pt idx="587">
                  <c:v>20.166667</c:v>
                </c:pt>
                <c:pt idx="588">
                  <c:v>20.2</c:v>
                </c:pt>
                <c:pt idx="589">
                  <c:v>20.233332999999998</c:v>
                </c:pt>
                <c:pt idx="590">
                  <c:v>20.266667000000002</c:v>
                </c:pt>
                <c:pt idx="591">
                  <c:v>20.3</c:v>
                </c:pt>
                <c:pt idx="592">
                  <c:v>20.333333</c:v>
                </c:pt>
                <c:pt idx="593">
                  <c:v>20.366667</c:v>
                </c:pt>
                <c:pt idx="594">
                  <c:v>20.399999999999999</c:v>
                </c:pt>
                <c:pt idx="595">
                  <c:v>20.433333000000001</c:v>
                </c:pt>
                <c:pt idx="596">
                  <c:v>20.466667000000001</c:v>
                </c:pt>
                <c:pt idx="597">
                  <c:v>20.5</c:v>
                </c:pt>
                <c:pt idx="598">
                  <c:v>20.533332999999999</c:v>
                </c:pt>
                <c:pt idx="599">
                  <c:v>20.566666999999999</c:v>
                </c:pt>
                <c:pt idx="600">
                  <c:v>20.6</c:v>
                </c:pt>
                <c:pt idx="601">
                  <c:v>20.633333</c:v>
                </c:pt>
                <c:pt idx="602">
                  <c:v>20.666667</c:v>
                </c:pt>
                <c:pt idx="603">
                  <c:v>20.7</c:v>
                </c:pt>
                <c:pt idx="604">
                  <c:v>20.733332999999998</c:v>
                </c:pt>
                <c:pt idx="605">
                  <c:v>20.766667000000002</c:v>
                </c:pt>
                <c:pt idx="606">
                  <c:v>20.8</c:v>
                </c:pt>
                <c:pt idx="607">
                  <c:v>20.833333</c:v>
                </c:pt>
                <c:pt idx="608">
                  <c:v>20.866667</c:v>
                </c:pt>
                <c:pt idx="609">
                  <c:v>20.9</c:v>
                </c:pt>
                <c:pt idx="610">
                  <c:v>20.933333000000001</c:v>
                </c:pt>
                <c:pt idx="611">
                  <c:v>20.966667000000001</c:v>
                </c:pt>
                <c:pt idx="612">
                  <c:v>21</c:v>
                </c:pt>
                <c:pt idx="613">
                  <c:v>21.033332999999999</c:v>
                </c:pt>
                <c:pt idx="614">
                  <c:v>21.066666999999999</c:v>
                </c:pt>
                <c:pt idx="615">
                  <c:v>21.1</c:v>
                </c:pt>
                <c:pt idx="616">
                  <c:v>21.133333</c:v>
                </c:pt>
                <c:pt idx="617">
                  <c:v>21.166667</c:v>
                </c:pt>
                <c:pt idx="618">
                  <c:v>21.2</c:v>
                </c:pt>
                <c:pt idx="619">
                  <c:v>21.233332999999998</c:v>
                </c:pt>
                <c:pt idx="620">
                  <c:v>21.266667000000002</c:v>
                </c:pt>
                <c:pt idx="621">
                  <c:v>21.3</c:v>
                </c:pt>
                <c:pt idx="622">
                  <c:v>21.333333</c:v>
                </c:pt>
                <c:pt idx="623">
                  <c:v>21.366667</c:v>
                </c:pt>
                <c:pt idx="624">
                  <c:v>21.4</c:v>
                </c:pt>
                <c:pt idx="625">
                  <c:v>21.433333000000001</c:v>
                </c:pt>
                <c:pt idx="626">
                  <c:v>21.466667000000001</c:v>
                </c:pt>
                <c:pt idx="627">
                  <c:v>21.5</c:v>
                </c:pt>
                <c:pt idx="628">
                  <c:v>21.533332999999999</c:v>
                </c:pt>
                <c:pt idx="629">
                  <c:v>21.566666999999999</c:v>
                </c:pt>
                <c:pt idx="630">
                  <c:v>21.6</c:v>
                </c:pt>
                <c:pt idx="631">
                  <c:v>21.633333</c:v>
                </c:pt>
                <c:pt idx="632">
                  <c:v>21.666667</c:v>
                </c:pt>
                <c:pt idx="633">
                  <c:v>21.7</c:v>
                </c:pt>
                <c:pt idx="634">
                  <c:v>21.733332999999998</c:v>
                </c:pt>
                <c:pt idx="635">
                  <c:v>21.766667000000002</c:v>
                </c:pt>
                <c:pt idx="636">
                  <c:v>21.8</c:v>
                </c:pt>
                <c:pt idx="637">
                  <c:v>21.833333</c:v>
                </c:pt>
                <c:pt idx="638">
                  <c:v>21.866667</c:v>
                </c:pt>
                <c:pt idx="639">
                  <c:v>21.9</c:v>
                </c:pt>
                <c:pt idx="640">
                  <c:v>21.933333000000001</c:v>
                </c:pt>
                <c:pt idx="641">
                  <c:v>21.966667000000001</c:v>
                </c:pt>
                <c:pt idx="642">
                  <c:v>22</c:v>
                </c:pt>
                <c:pt idx="643">
                  <c:v>22.033332999999999</c:v>
                </c:pt>
                <c:pt idx="644">
                  <c:v>22.066666999999999</c:v>
                </c:pt>
                <c:pt idx="645">
                  <c:v>22.1</c:v>
                </c:pt>
                <c:pt idx="646">
                  <c:v>22.133333</c:v>
                </c:pt>
                <c:pt idx="647">
                  <c:v>22.166667</c:v>
                </c:pt>
                <c:pt idx="648">
                  <c:v>22.2</c:v>
                </c:pt>
                <c:pt idx="649">
                  <c:v>22.233332999999998</c:v>
                </c:pt>
                <c:pt idx="650">
                  <c:v>22.266667000000002</c:v>
                </c:pt>
                <c:pt idx="651">
                  <c:v>22.3</c:v>
                </c:pt>
                <c:pt idx="652">
                  <c:v>22.333333</c:v>
                </c:pt>
                <c:pt idx="653">
                  <c:v>22.366667</c:v>
                </c:pt>
                <c:pt idx="654">
                  <c:v>22.4</c:v>
                </c:pt>
                <c:pt idx="655">
                  <c:v>22.433333000000001</c:v>
                </c:pt>
                <c:pt idx="656">
                  <c:v>22.466667000000001</c:v>
                </c:pt>
                <c:pt idx="657">
                  <c:v>22.5</c:v>
                </c:pt>
                <c:pt idx="658">
                  <c:v>22.533332999999999</c:v>
                </c:pt>
                <c:pt idx="659">
                  <c:v>22.566666999999999</c:v>
                </c:pt>
                <c:pt idx="660">
                  <c:v>22.6</c:v>
                </c:pt>
                <c:pt idx="661">
                  <c:v>22.633333</c:v>
                </c:pt>
                <c:pt idx="662">
                  <c:v>22.666667</c:v>
                </c:pt>
                <c:pt idx="663">
                  <c:v>22.7</c:v>
                </c:pt>
                <c:pt idx="664">
                  <c:v>22.733332999999998</c:v>
                </c:pt>
                <c:pt idx="665">
                  <c:v>22.766667000000002</c:v>
                </c:pt>
                <c:pt idx="666">
                  <c:v>22.8</c:v>
                </c:pt>
                <c:pt idx="667">
                  <c:v>22.833333</c:v>
                </c:pt>
                <c:pt idx="668">
                  <c:v>22.866667</c:v>
                </c:pt>
                <c:pt idx="669">
                  <c:v>22.9</c:v>
                </c:pt>
                <c:pt idx="670">
                  <c:v>22.933333000000001</c:v>
                </c:pt>
                <c:pt idx="671">
                  <c:v>22.966667000000001</c:v>
                </c:pt>
                <c:pt idx="672">
                  <c:v>23</c:v>
                </c:pt>
                <c:pt idx="673">
                  <c:v>23.033332999999999</c:v>
                </c:pt>
                <c:pt idx="674">
                  <c:v>23.066666999999999</c:v>
                </c:pt>
                <c:pt idx="675">
                  <c:v>23.1</c:v>
                </c:pt>
                <c:pt idx="676">
                  <c:v>23.133333</c:v>
                </c:pt>
                <c:pt idx="677">
                  <c:v>23.166667</c:v>
                </c:pt>
                <c:pt idx="678">
                  <c:v>23.2</c:v>
                </c:pt>
                <c:pt idx="679">
                  <c:v>23.233332999999998</c:v>
                </c:pt>
                <c:pt idx="680">
                  <c:v>23.266667000000002</c:v>
                </c:pt>
                <c:pt idx="681">
                  <c:v>23.3</c:v>
                </c:pt>
                <c:pt idx="682">
                  <c:v>23.333333</c:v>
                </c:pt>
                <c:pt idx="683">
                  <c:v>23.366667</c:v>
                </c:pt>
                <c:pt idx="684">
                  <c:v>23.4</c:v>
                </c:pt>
                <c:pt idx="685">
                  <c:v>23.433333000000001</c:v>
                </c:pt>
                <c:pt idx="686">
                  <c:v>23.466667000000001</c:v>
                </c:pt>
                <c:pt idx="687">
                  <c:v>23.5</c:v>
                </c:pt>
                <c:pt idx="688">
                  <c:v>23.533332999999999</c:v>
                </c:pt>
                <c:pt idx="689">
                  <c:v>23.566666999999999</c:v>
                </c:pt>
                <c:pt idx="690">
                  <c:v>23.6</c:v>
                </c:pt>
                <c:pt idx="691">
                  <c:v>23.633333</c:v>
                </c:pt>
                <c:pt idx="692">
                  <c:v>23.666667</c:v>
                </c:pt>
                <c:pt idx="693">
                  <c:v>23.7</c:v>
                </c:pt>
                <c:pt idx="694">
                  <c:v>23.733332999999998</c:v>
                </c:pt>
                <c:pt idx="695">
                  <c:v>23.766667000000002</c:v>
                </c:pt>
                <c:pt idx="696">
                  <c:v>23.8</c:v>
                </c:pt>
                <c:pt idx="697">
                  <c:v>23.833333</c:v>
                </c:pt>
                <c:pt idx="698">
                  <c:v>23.866667</c:v>
                </c:pt>
                <c:pt idx="699">
                  <c:v>23.9</c:v>
                </c:pt>
                <c:pt idx="700">
                  <c:v>23.933333000000001</c:v>
                </c:pt>
                <c:pt idx="701">
                  <c:v>23.966667000000001</c:v>
                </c:pt>
                <c:pt idx="702">
                  <c:v>24</c:v>
                </c:pt>
                <c:pt idx="703">
                  <c:v>24.033332999999999</c:v>
                </c:pt>
                <c:pt idx="704">
                  <c:v>24.066666999999999</c:v>
                </c:pt>
                <c:pt idx="705">
                  <c:v>24.1</c:v>
                </c:pt>
                <c:pt idx="706">
                  <c:v>24.133333</c:v>
                </c:pt>
                <c:pt idx="707">
                  <c:v>24.166667</c:v>
                </c:pt>
                <c:pt idx="708">
                  <c:v>24.2</c:v>
                </c:pt>
                <c:pt idx="709">
                  <c:v>24.233332999999998</c:v>
                </c:pt>
                <c:pt idx="710">
                  <c:v>24.266667000000002</c:v>
                </c:pt>
                <c:pt idx="711">
                  <c:v>24.3</c:v>
                </c:pt>
                <c:pt idx="712">
                  <c:v>24.333333</c:v>
                </c:pt>
                <c:pt idx="713">
                  <c:v>24.366667</c:v>
                </c:pt>
                <c:pt idx="714">
                  <c:v>24.4</c:v>
                </c:pt>
                <c:pt idx="715">
                  <c:v>24.433333000000001</c:v>
                </c:pt>
                <c:pt idx="716">
                  <c:v>24.466667000000001</c:v>
                </c:pt>
                <c:pt idx="717">
                  <c:v>24.5</c:v>
                </c:pt>
                <c:pt idx="718">
                  <c:v>24.533332999999999</c:v>
                </c:pt>
                <c:pt idx="719">
                  <c:v>24.566666999999999</c:v>
                </c:pt>
                <c:pt idx="720">
                  <c:v>24.6</c:v>
                </c:pt>
                <c:pt idx="721">
                  <c:v>24.633333</c:v>
                </c:pt>
                <c:pt idx="722">
                  <c:v>24.666667</c:v>
                </c:pt>
                <c:pt idx="723">
                  <c:v>24.7</c:v>
                </c:pt>
                <c:pt idx="724">
                  <c:v>24.733332999999998</c:v>
                </c:pt>
                <c:pt idx="725">
                  <c:v>24.766667000000002</c:v>
                </c:pt>
                <c:pt idx="726">
                  <c:v>24.8</c:v>
                </c:pt>
                <c:pt idx="727">
                  <c:v>24.833333</c:v>
                </c:pt>
                <c:pt idx="728">
                  <c:v>24.866667</c:v>
                </c:pt>
                <c:pt idx="729">
                  <c:v>24.9</c:v>
                </c:pt>
                <c:pt idx="730">
                  <c:v>24.933333000000001</c:v>
                </c:pt>
                <c:pt idx="731">
                  <c:v>24.966667000000001</c:v>
                </c:pt>
                <c:pt idx="732">
                  <c:v>25</c:v>
                </c:pt>
                <c:pt idx="733">
                  <c:v>25.033332999999999</c:v>
                </c:pt>
                <c:pt idx="734">
                  <c:v>25.066666999999999</c:v>
                </c:pt>
                <c:pt idx="735">
                  <c:v>25.1</c:v>
                </c:pt>
                <c:pt idx="736">
                  <c:v>25.133333</c:v>
                </c:pt>
                <c:pt idx="737">
                  <c:v>25.166667</c:v>
                </c:pt>
                <c:pt idx="738">
                  <c:v>25.2</c:v>
                </c:pt>
                <c:pt idx="739">
                  <c:v>25.233332999999998</c:v>
                </c:pt>
                <c:pt idx="740">
                  <c:v>25.266667000000002</c:v>
                </c:pt>
                <c:pt idx="741">
                  <c:v>25.3</c:v>
                </c:pt>
                <c:pt idx="742">
                  <c:v>25.333333</c:v>
                </c:pt>
                <c:pt idx="743">
                  <c:v>25.366667</c:v>
                </c:pt>
                <c:pt idx="744">
                  <c:v>25.4</c:v>
                </c:pt>
                <c:pt idx="745">
                  <c:v>25.433333000000001</c:v>
                </c:pt>
                <c:pt idx="746">
                  <c:v>25.466667000000001</c:v>
                </c:pt>
                <c:pt idx="747">
                  <c:v>25.5</c:v>
                </c:pt>
                <c:pt idx="748">
                  <c:v>25.533332999999999</c:v>
                </c:pt>
                <c:pt idx="749">
                  <c:v>25.566666999999999</c:v>
                </c:pt>
                <c:pt idx="750">
                  <c:v>25.6</c:v>
                </c:pt>
                <c:pt idx="751">
                  <c:v>25.633333</c:v>
                </c:pt>
                <c:pt idx="752">
                  <c:v>25.666667</c:v>
                </c:pt>
                <c:pt idx="753">
                  <c:v>25.7</c:v>
                </c:pt>
                <c:pt idx="754">
                  <c:v>25.733332999999998</c:v>
                </c:pt>
                <c:pt idx="755">
                  <c:v>25.766667000000002</c:v>
                </c:pt>
                <c:pt idx="756">
                  <c:v>25.8</c:v>
                </c:pt>
                <c:pt idx="757">
                  <c:v>25.833333</c:v>
                </c:pt>
                <c:pt idx="758">
                  <c:v>25.866667</c:v>
                </c:pt>
                <c:pt idx="759">
                  <c:v>25.9</c:v>
                </c:pt>
                <c:pt idx="760">
                  <c:v>25.933333000000001</c:v>
                </c:pt>
                <c:pt idx="761">
                  <c:v>25.966667000000001</c:v>
                </c:pt>
                <c:pt idx="762">
                  <c:v>26</c:v>
                </c:pt>
                <c:pt idx="763">
                  <c:v>26.033332999999999</c:v>
                </c:pt>
                <c:pt idx="764">
                  <c:v>26.066666999999999</c:v>
                </c:pt>
                <c:pt idx="765">
                  <c:v>26.1</c:v>
                </c:pt>
                <c:pt idx="766">
                  <c:v>26.133333</c:v>
                </c:pt>
                <c:pt idx="767">
                  <c:v>26.166667</c:v>
                </c:pt>
                <c:pt idx="768">
                  <c:v>26.2</c:v>
                </c:pt>
                <c:pt idx="769">
                  <c:v>26.233332999999998</c:v>
                </c:pt>
                <c:pt idx="770">
                  <c:v>26.266667000000002</c:v>
                </c:pt>
                <c:pt idx="771">
                  <c:v>26.3</c:v>
                </c:pt>
                <c:pt idx="772">
                  <c:v>26.333333</c:v>
                </c:pt>
                <c:pt idx="773">
                  <c:v>26.366667</c:v>
                </c:pt>
                <c:pt idx="774">
                  <c:v>26.4</c:v>
                </c:pt>
                <c:pt idx="775">
                  <c:v>26.433333000000001</c:v>
                </c:pt>
                <c:pt idx="776">
                  <c:v>26.466667000000001</c:v>
                </c:pt>
                <c:pt idx="777">
                  <c:v>26.5</c:v>
                </c:pt>
                <c:pt idx="778">
                  <c:v>26.533332999999999</c:v>
                </c:pt>
                <c:pt idx="779">
                  <c:v>26.566666999999999</c:v>
                </c:pt>
                <c:pt idx="780">
                  <c:v>26.6</c:v>
                </c:pt>
                <c:pt idx="781">
                  <c:v>26.633333</c:v>
                </c:pt>
                <c:pt idx="782">
                  <c:v>26.666667</c:v>
                </c:pt>
                <c:pt idx="783">
                  <c:v>26.7</c:v>
                </c:pt>
                <c:pt idx="784">
                  <c:v>26.733332999999998</c:v>
                </c:pt>
                <c:pt idx="785">
                  <c:v>26.766667000000002</c:v>
                </c:pt>
                <c:pt idx="786">
                  <c:v>26.8</c:v>
                </c:pt>
                <c:pt idx="787">
                  <c:v>26.833333</c:v>
                </c:pt>
                <c:pt idx="788">
                  <c:v>26.866667</c:v>
                </c:pt>
                <c:pt idx="789">
                  <c:v>26.9</c:v>
                </c:pt>
                <c:pt idx="790">
                  <c:v>26.933333000000001</c:v>
                </c:pt>
                <c:pt idx="791">
                  <c:v>26.966667000000001</c:v>
                </c:pt>
                <c:pt idx="792">
                  <c:v>27</c:v>
                </c:pt>
                <c:pt idx="793">
                  <c:v>27.033332999999999</c:v>
                </c:pt>
                <c:pt idx="794">
                  <c:v>27.066666999999999</c:v>
                </c:pt>
                <c:pt idx="795">
                  <c:v>27.1</c:v>
                </c:pt>
                <c:pt idx="796">
                  <c:v>27.133333</c:v>
                </c:pt>
                <c:pt idx="797">
                  <c:v>27.166667</c:v>
                </c:pt>
                <c:pt idx="798">
                  <c:v>27.2</c:v>
                </c:pt>
                <c:pt idx="799">
                  <c:v>27.233332999999998</c:v>
                </c:pt>
                <c:pt idx="800">
                  <c:v>27.266667000000002</c:v>
                </c:pt>
                <c:pt idx="801">
                  <c:v>27.3</c:v>
                </c:pt>
                <c:pt idx="802">
                  <c:v>27.333333</c:v>
                </c:pt>
                <c:pt idx="803">
                  <c:v>27.366667</c:v>
                </c:pt>
                <c:pt idx="804">
                  <c:v>27.4</c:v>
                </c:pt>
                <c:pt idx="805">
                  <c:v>27.433333000000001</c:v>
                </c:pt>
                <c:pt idx="806">
                  <c:v>27.466667000000001</c:v>
                </c:pt>
                <c:pt idx="807">
                  <c:v>27.5</c:v>
                </c:pt>
                <c:pt idx="808">
                  <c:v>27.533332999999999</c:v>
                </c:pt>
                <c:pt idx="809">
                  <c:v>27.566666999999999</c:v>
                </c:pt>
                <c:pt idx="810">
                  <c:v>27.6</c:v>
                </c:pt>
                <c:pt idx="811">
                  <c:v>27.633333</c:v>
                </c:pt>
                <c:pt idx="812">
                  <c:v>27.666667</c:v>
                </c:pt>
                <c:pt idx="813">
                  <c:v>27.7</c:v>
                </c:pt>
                <c:pt idx="814">
                  <c:v>27.733332999999998</c:v>
                </c:pt>
                <c:pt idx="815">
                  <c:v>27.766667000000002</c:v>
                </c:pt>
                <c:pt idx="816">
                  <c:v>27.8</c:v>
                </c:pt>
                <c:pt idx="817">
                  <c:v>27.833333</c:v>
                </c:pt>
                <c:pt idx="818">
                  <c:v>27.866667</c:v>
                </c:pt>
                <c:pt idx="819">
                  <c:v>27.9</c:v>
                </c:pt>
                <c:pt idx="820">
                  <c:v>27.933333000000001</c:v>
                </c:pt>
                <c:pt idx="821">
                  <c:v>27.966667000000001</c:v>
                </c:pt>
                <c:pt idx="822">
                  <c:v>28</c:v>
                </c:pt>
                <c:pt idx="823">
                  <c:v>28.033332999999999</c:v>
                </c:pt>
                <c:pt idx="824">
                  <c:v>28.066666999999999</c:v>
                </c:pt>
                <c:pt idx="825">
                  <c:v>28.1</c:v>
                </c:pt>
                <c:pt idx="826">
                  <c:v>28.133333</c:v>
                </c:pt>
                <c:pt idx="827">
                  <c:v>28.166667</c:v>
                </c:pt>
                <c:pt idx="828">
                  <c:v>28.2</c:v>
                </c:pt>
                <c:pt idx="829">
                  <c:v>28.233332999999998</c:v>
                </c:pt>
                <c:pt idx="830">
                  <c:v>28.266667000000002</c:v>
                </c:pt>
                <c:pt idx="831">
                  <c:v>28.3</c:v>
                </c:pt>
                <c:pt idx="832">
                  <c:v>28.333333</c:v>
                </c:pt>
                <c:pt idx="833">
                  <c:v>28.366667</c:v>
                </c:pt>
                <c:pt idx="834">
                  <c:v>28.4</c:v>
                </c:pt>
                <c:pt idx="835">
                  <c:v>28.433333000000001</c:v>
                </c:pt>
                <c:pt idx="836">
                  <c:v>28.466667000000001</c:v>
                </c:pt>
                <c:pt idx="837">
                  <c:v>28.5</c:v>
                </c:pt>
                <c:pt idx="838">
                  <c:v>28.533332999999999</c:v>
                </c:pt>
                <c:pt idx="839">
                  <c:v>28.566666999999999</c:v>
                </c:pt>
                <c:pt idx="840">
                  <c:v>28.6</c:v>
                </c:pt>
                <c:pt idx="841">
                  <c:v>28.633333</c:v>
                </c:pt>
                <c:pt idx="842">
                  <c:v>28.666667</c:v>
                </c:pt>
                <c:pt idx="843">
                  <c:v>28.7</c:v>
                </c:pt>
                <c:pt idx="844">
                  <c:v>28.733332999999998</c:v>
                </c:pt>
                <c:pt idx="845">
                  <c:v>28.766667000000002</c:v>
                </c:pt>
                <c:pt idx="846">
                  <c:v>28.8</c:v>
                </c:pt>
                <c:pt idx="847">
                  <c:v>28.833333</c:v>
                </c:pt>
                <c:pt idx="848">
                  <c:v>28.866667</c:v>
                </c:pt>
                <c:pt idx="849">
                  <c:v>28.9</c:v>
                </c:pt>
                <c:pt idx="850">
                  <c:v>28.933333000000001</c:v>
                </c:pt>
                <c:pt idx="851">
                  <c:v>28.966667000000001</c:v>
                </c:pt>
                <c:pt idx="852">
                  <c:v>29</c:v>
                </c:pt>
                <c:pt idx="853">
                  <c:v>29.033332999999999</c:v>
                </c:pt>
                <c:pt idx="854">
                  <c:v>29.066666999999999</c:v>
                </c:pt>
                <c:pt idx="855">
                  <c:v>29.1</c:v>
                </c:pt>
                <c:pt idx="856">
                  <c:v>29.133333</c:v>
                </c:pt>
                <c:pt idx="857">
                  <c:v>29.166667</c:v>
                </c:pt>
                <c:pt idx="858">
                  <c:v>29.2</c:v>
                </c:pt>
                <c:pt idx="859">
                  <c:v>29.233332999999998</c:v>
                </c:pt>
                <c:pt idx="860">
                  <c:v>29.266667000000002</c:v>
                </c:pt>
                <c:pt idx="861">
                  <c:v>29.3</c:v>
                </c:pt>
                <c:pt idx="862">
                  <c:v>29.333333</c:v>
                </c:pt>
                <c:pt idx="863">
                  <c:v>29.366667</c:v>
                </c:pt>
                <c:pt idx="864">
                  <c:v>29.4</c:v>
                </c:pt>
                <c:pt idx="865">
                  <c:v>29.433333000000001</c:v>
                </c:pt>
                <c:pt idx="866">
                  <c:v>29.466667000000001</c:v>
                </c:pt>
                <c:pt idx="867">
                  <c:v>29.5</c:v>
                </c:pt>
                <c:pt idx="868">
                  <c:v>29.533332999999999</c:v>
                </c:pt>
                <c:pt idx="869">
                  <c:v>29.566666999999999</c:v>
                </c:pt>
                <c:pt idx="870">
                  <c:v>29.6</c:v>
                </c:pt>
                <c:pt idx="871">
                  <c:v>29.633333</c:v>
                </c:pt>
                <c:pt idx="872">
                  <c:v>29.666667</c:v>
                </c:pt>
                <c:pt idx="873">
                  <c:v>29.7</c:v>
                </c:pt>
                <c:pt idx="874">
                  <c:v>29.733332999999998</c:v>
                </c:pt>
                <c:pt idx="875">
                  <c:v>29.766667000000002</c:v>
                </c:pt>
                <c:pt idx="876">
                  <c:v>29.8</c:v>
                </c:pt>
                <c:pt idx="877">
                  <c:v>29.833333</c:v>
                </c:pt>
                <c:pt idx="878">
                  <c:v>29.866667</c:v>
                </c:pt>
                <c:pt idx="879">
                  <c:v>29.9</c:v>
                </c:pt>
                <c:pt idx="880">
                  <c:v>29.933333000000001</c:v>
                </c:pt>
                <c:pt idx="881">
                  <c:v>29.966667000000001</c:v>
                </c:pt>
                <c:pt idx="882">
                  <c:v>30</c:v>
                </c:pt>
                <c:pt idx="883">
                  <c:v>30.033332999999999</c:v>
                </c:pt>
                <c:pt idx="884">
                  <c:v>30.066666999999999</c:v>
                </c:pt>
                <c:pt idx="885">
                  <c:v>30.1</c:v>
                </c:pt>
              </c:numCache>
            </c:numRef>
          </c:xVal>
          <c:yVal>
            <c:numRef>
              <c:f>turtle_d30_15t_7!$F$2:$F$910</c:f>
              <c:numCache>
                <c:formatCode>General</c:formatCode>
                <c:ptCount val="909"/>
                <c:pt idx="0">
                  <c:v>23.265999999999998</c:v>
                </c:pt>
                <c:pt idx="1">
                  <c:v>23.609000000000002</c:v>
                </c:pt>
                <c:pt idx="2">
                  <c:v>23.904</c:v>
                </c:pt>
                <c:pt idx="3">
                  <c:v>23.404</c:v>
                </c:pt>
                <c:pt idx="4">
                  <c:v>23.543000000000003</c:v>
                </c:pt>
                <c:pt idx="5">
                  <c:v>23.632000000000001</c:v>
                </c:pt>
                <c:pt idx="6">
                  <c:v>23.495999999999999</c:v>
                </c:pt>
                <c:pt idx="7">
                  <c:v>23.559000000000001</c:v>
                </c:pt>
                <c:pt idx="8">
                  <c:v>23.533999999999999</c:v>
                </c:pt>
                <c:pt idx="9">
                  <c:v>23.465</c:v>
                </c:pt>
                <c:pt idx="10">
                  <c:v>23.508000000000003</c:v>
                </c:pt>
                <c:pt idx="11">
                  <c:v>23.449000000000002</c:v>
                </c:pt>
                <c:pt idx="12">
                  <c:v>23.442999999999998</c:v>
                </c:pt>
                <c:pt idx="13">
                  <c:v>23.435000000000002</c:v>
                </c:pt>
                <c:pt idx="14">
                  <c:v>23.422999999999998</c:v>
                </c:pt>
                <c:pt idx="15">
                  <c:v>23.422999999999998</c:v>
                </c:pt>
                <c:pt idx="16">
                  <c:v>23.379000000000001</c:v>
                </c:pt>
                <c:pt idx="17">
                  <c:v>23.395</c:v>
                </c:pt>
                <c:pt idx="18">
                  <c:v>23.385999999999999</c:v>
                </c:pt>
                <c:pt idx="19">
                  <c:v>23.347999999999999</c:v>
                </c:pt>
                <c:pt idx="20">
                  <c:v>23.373999999999999</c:v>
                </c:pt>
                <c:pt idx="21">
                  <c:v>23.352999999999998</c:v>
                </c:pt>
                <c:pt idx="22">
                  <c:v>23.33</c:v>
                </c:pt>
                <c:pt idx="23">
                  <c:v>23.359000000000002</c:v>
                </c:pt>
                <c:pt idx="24">
                  <c:v>23.309000000000001</c:v>
                </c:pt>
                <c:pt idx="25">
                  <c:v>23.300999999999998</c:v>
                </c:pt>
                <c:pt idx="26">
                  <c:v>23.329000000000001</c:v>
                </c:pt>
                <c:pt idx="27">
                  <c:v>23.294</c:v>
                </c:pt>
                <c:pt idx="28">
                  <c:v>23.234000000000002</c:v>
                </c:pt>
                <c:pt idx="29">
                  <c:v>22.925000000000001</c:v>
                </c:pt>
                <c:pt idx="30">
                  <c:v>22.369</c:v>
                </c:pt>
                <c:pt idx="31">
                  <c:v>21.683999999999997</c:v>
                </c:pt>
                <c:pt idx="32">
                  <c:v>21.028000000000002</c:v>
                </c:pt>
                <c:pt idx="33">
                  <c:v>20.684000000000001</c:v>
                </c:pt>
                <c:pt idx="34">
                  <c:v>20.598000000000003</c:v>
                </c:pt>
                <c:pt idx="35">
                  <c:v>20.320999999999998</c:v>
                </c:pt>
                <c:pt idx="36">
                  <c:v>20.238</c:v>
                </c:pt>
                <c:pt idx="37">
                  <c:v>20.423000000000002</c:v>
                </c:pt>
                <c:pt idx="38">
                  <c:v>20.533999999999999</c:v>
                </c:pt>
                <c:pt idx="39">
                  <c:v>20.427</c:v>
                </c:pt>
                <c:pt idx="40">
                  <c:v>20.239000000000001</c:v>
                </c:pt>
                <c:pt idx="41">
                  <c:v>20.199000000000002</c:v>
                </c:pt>
                <c:pt idx="42">
                  <c:v>20.381</c:v>
                </c:pt>
                <c:pt idx="43">
                  <c:v>20.625999999999998</c:v>
                </c:pt>
                <c:pt idx="44">
                  <c:v>20.781000000000002</c:v>
                </c:pt>
                <c:pt idx="45">
                  <c:v>21.207000000000001</c:v>
                </c:pt>
                <c:pt idx="46">
                  <c:v>22.037000000000003</c:v>
                </c:pt>
                <c:pt idx="47">
                  <c:v>23.248999999999999</c:v>
                </c:pt>
                <c:pt idx="48">
                  <c:v>24.552999999999997</c:v>
                </c:pt>
                <c:pt idx="49">
                  <c:v>25.173000000000002</c:v>
                </c:pt>
                <c:pt idx="50">
                  <c:v>24.819999999999997</c:v>
                </c:pt>
                <c:pt idx="51">
                  <c:v>24.681000000000001</c:v>
                </c:pt>
                <c:pt idx="52">
                  <c:v>25.968</c:v>
                </c:pt>
                <c:pt idx="53">
                  <c:v>26.748999999999999</c:v>
                </c:pt>
                <c:pt idx="54">
                  <c:v>26.59</c:v>
                </c:pt>
                <c:pt idx="55">
                  <c:v>26.212</c:v>
                </c:pt>
                <c:pt idx="56">
                  <c:v>26.558</c:v>
                </c:pt>
                <c:pt idx="57">
                  <c:v>26.587</c:v>
                </c:pt>
                <c:pt idx="58">
                  <c:v>26.436999999999998</c:v>
                </c:pt>
                <c:pt idx="59">
                  <c:v>26.487000000000002</c:v>
                </c:pt>
                <c:pt idx="60">
                  <c:v>26.443000000000001</c:v>
                </c:pt>
                <c:pt idx="61">
                  <c:v>26.387</c:v>
                </c:pt>
                <c:pt idx="62">
                  <c:v>26.367999999999999</c:v>
                </c:pt>
                <c:pt idx="63">
                  <c:v>26.329000000000001</c:v>
                </c:pt>
                <c:pt idx="64">
                  <c:v>26.297000000000001</c:v>
                </c:pt>
                <c:pt idx="65">
                  <c:v>26.252000000000002</c:v>
                </c:pt>
                <c:pt idx="66">
                  <c:v>26.236999999999998</c:v>
                </c:pt>
                <c:pt idx="67">
                  <c:v>26.209</c:v>
                </c:pt>
                <c:pt idx="68">
                  <c:v>26.16</c:v>
                </c:pt>
                <c:pt idx="69">
                  <c:v>26.155000000000001</c:v>
                </c:pt>
                <c:pt idx="70">
                  <c:v>26.131999999999998</c:v>
                </c:pt>
                <c:pt idx="71">
                  <c:v>26.096999999999998</c:v>
                </c:pt>
                <c:pt idx="72">
                  <c:v>26.117000000000001</c:v>
                </c:pt>
                <c:pt idx="73">
                  <c:v>26.06</c:v>
                </c:pt>
                <c:pt idx="74">
                  <c:v>26.030999999999999</c:v>
                </c:pt>
                <c:pt idx="75">
                  <c:v>26.047000000000001</c:v>
                </c:pt>
                <c:pt idx="76">
                  <c:v>26.004999999999999</c:v>
                </c:pt>
                <c:pt idx="77">
                  <c:v>26.006999999999998</c:v>
                </c:pt>
                <c:pt idx="78">
                  <c:v>26.020000000000003</c:v>
                </c:pt>
                <c:pt idx="79">
                  <c:v>25.966999999999999</c:v>
                </c:pt>
                <c:pt idx="80">
                  <c:v>25.965</c:v>
                </c:pt>
                <c:pt idx="81">
                  <c:v>25.977</c:v>
                </c:pt>
                <c:pt idx="82">
                  <c:v>25.925000000000001</c:v>
                </c:pt>
                <c:pt idx="83">
                  <c:v>25.951999999999998</c:v>
                </c:pt>
                <c:pt idx="84">
                  <c:v>25.940999999999999</c:v>
                </c:pt>
                <c:pt idx="85">
                  <c:v>25.893000000000001</c:v>
                </c:pt>
                <c:pt idx="86">
                  <c:v>25.847999999999999</c:v>
                </c:pt>
                <c:pt idx="87">
                  <c:v>25.628</c:v>
                </c:pt>
                <c:pt idx="88">
                  <c:v>25.218</c:v>
                </c:pt>
                <c:pt idx="89">
                  <c:v>24.588999999999999</c:v>
                </c:pt>
                <c:pt idx="90">
                  <c:v>23.672999999999998</c:v>
                </c:pt>
                <c:pt idx="91">
                  <c:v>22.696999999999999</c:v>
                </c:pt>
                <c:pt idx="92">
                  <c:v>21.952999999999999</c:v>
                </c:pt>
                <c:pt idx="93">
                  <c:v>21.74</c:v>
                </c:pt>
                <c:pt idx="94">
                  <c:v>21.795999999999999</c:v>
                </c:pt>
                <c:pt idx="95">
                  <c:v>21.621000000000002</c:v>
                </c:pt>
                <c:pt idx="96">
                  <c:v>21.273</c:v>
                </c:pt>
                <c:pt idx="97">
                  <c:v>21.125</c:v>
                </c:pt>
                <c:pt idx="98">
                  <c:v>21.257000000000001</c:v>
                </c:pt>
                <c:pt idx="99">
                  <c:v>21.347999999999999</c:v>
                </c:pt>
                <c:pt idx="100">
                  <c:v>21.259</c:v>
                </c:pt>
                <c:pt idx="101">
                  <c:v>21.209</c:v>
                </c:pt>
                <c:pt idx="102">
                  <c:v>21.363</c:v>
                </c:pt>
                <c:pt idx="103">
                  <c:v>21.613</c:v>
                </c:pt>
                <c:pt idx="104">
                  <c:v>22.036000000000001</c:v>
                </c:pt>
                <c:pt idx="105">
                  <c:v>22.663</c:v>
                </c:pt>
                <c:pt idx="106">
                  <c:v>23.239000000000001</c:v>
                </c:pt>
                <c:pt idx="107">
                  <c:v>23.619999999999997</c:v>
                </c:pt>
                <c:pt idx="108">
                  <c:v>24.091999999999999</c:v>
                </c:pt>
                <c:pt idx="109">
                  <c:v>24.71</c:v>
                </c:pt>
                <c:pt idx="110">
                  <c:v>25.000999999999998</c:v>
                </c:pt>
                <c:pt idx="111">
                  <c:v>25.155000000000001</c:v>
                </c:pt>
                <c:pt idx="112">
                  <c:v>25.322999999999997</c:v>
                </c:pt>
                <c:pt idx="113">
                  <c:v>25.571000000000002</c:v>
                </c:pt>
                <c:pt idx="114">
                  <c:v>25.538</c:v>
                </c:pt>
                <c:pt idx="115">
                  <c:v>25.32</c:v>
                </c:pt>
                <c:pt idx="116">
                  <c:v>25.303999999999998</c:v>
                </c:pt>
                <c:pt idx="117">
                  <c:v>25.274999999999999</c:v>
                </c:pt>
                <c:pt idx="118">
                  <c:v>25.201999999999998</c:v>
                </c:pt>
                <c:pt idx="119">
                  <c:v>25.221</c:v>
                </c:pt>
                <c:pt idx="120">
                  <c:v>25.201000000000001</c:v>
                </c:pt>
                <c:pt idx="121">
                  <c:v>25.152000000000001</c:v>
                </c:pt>
                <c:pt idx="122">
                  <c:v>25.159000000000002</c:v>
                </c:pt>
                <c:pt idx="123">
                  <c:v>25.126999999999999</c:v>
                </c:pt>
                <c:pt idx="124">
                  <c:v>25.086000000000002</c:v>
                </c:pt>
                <c:pt idx="125">
                  <c:v>25.088000000000001</c:v>
                </c:pt>
                <c:pt idx="126">
                  <c:v>25.055999999999997</c:v>
                </c:pt>
                <c:pt idx="127">
                  <c:v>25.031000000000002</c:v>
                </c:pt>
                <c:pt idx="128">
                  <c:v>25.026</c:v>
                </c:pt>
                <c:pt idx="129">
                  <c:v>24.998000000000001</c:v>
                </c:pt>
                <c:pt idx="130">
                  <c:v>24.994</c:v>
                </c:pt>
                <c:pt idx="131">
                  <c:v>24.986000000000001</c:v>
                </c:pt>
                <c:pt idx="132">
                  <c:v>24.961000000000002</c:v>
                </c:pt>
                <c:pt idx="133">
                  <c:v>24.961000000000002</c:v>
                </c:pt>
                <c:pt idx="134">
                  <c:v>24.948</c:v>
                </c:pt>
                <c:pt idx="135">
                  <c:v>24.930999999999997</c:v>
                </c:pt>
                <c:pt idx="136">
                  <c:v>24.934000000000001</c:v>
                </c:pt>
                <c:pt idx="137">
                  <c:v>24.927</c:v>
                </c:pt>
                <c:pt idx="138">
                  <c:v>24.904</c:v>
                </c:pt>
                <c:pt idx="139">
                  <c:v>24.910999999999998</c:v>
                </c:pt>
                <c:pt idx="140">
                  <c:v>24.891999999999999</c:v>
                </c:pt>
                <c:pt idx="141">
                  <c:v>24.878999999999998</c:v>
                </c:pt>
                <c:pt idx="142">
                  <c:v>24.884</c:v>
                </c:pt>
                <c:pt idx="143">
                  <c:v>24.861000000000001</c:v>
                </c:pt>
                <c:pt idx="144">
                  <c:v>24.722000000000001</c:v>
                </c:pt>
                <c:pt idx="145">
                  <c:v>24.348000000000003</c:v>
                </c:pt>
                <c:pt idx="146">
                  <c:v>23.657</c:v>
                </c:pt>
                <c:pt idx="147">
                  <c:v>23.102</c:v>
                </c:pt>
                <c:pt idx="148">
                  <c:v>22.724</c:v>
                </c:pt>
                <c:pt idx="149">
                  <c:v>22.693000000000001</c:v>
                </c:pt>
                <c:pt idx="150">
                  <c:v>22.358000000000001</c:v>
                </c:pt>
                <c:pt idx="151">
                  <c:v>21.972999999999999</c:v>
                </c:pt>
                <c:pt idx="152">
                  <c:v>22.307000000000002</c:v>
                </c:pt>
                <c:pt idx="153">
                  <c:v>22.501000000000001</c:v>
                </c:pt>
                <c:pt idx="154">
                  <c:v>22.179000000000002</c:v>
                </c:pt>
                <c:pt idx="155">
                  <c:v>21.939</c:v>
                </c:pt>
                <c:pt idx="156">
                  <c:v>22.09</c:v>
                </c:pt>
                <c:pt idx="157">
                  <c:v>22.384</c:v>
                </c:pt>
                <c:pt idx="158">
                  <c:v>22.363999999999997</c:v>
                </c:pt>
                <c:pt idx="159">
                  <c:v>22.192</c:v>
                </c:pt>
                <c:pt idx="160">
                  <c:v>22.290999999999997</c:v>
                </c:pt>
                <c:pt idx="161">
                  <c:v>22.869</c:v>
                </c:pt>
                <c:pt idx="162">
                  <c:v>23.852999999999998</c:v>
                </c:pt>
                <c:pt idx="163">
                  <c:v>24.87</c:v>
                </c:pt>
                <c:pt idx="164">
                  <c:v>26.003999999999998</c:v>
                </c:pt>
                <c:pt idx="165">
                  <c:v>27.25</c:v>
                </c:pt>
                <c:pt idx="166">
                  <c:v>28.047000000000001</c:v>
                </c:pt>
                <c:pt idx="167">
                  <c:v>28.241</c:v>
                </c:pt>
                <c:pt idx="168">
                  <c:v>28.296000000000003</c:v>
                </c:pt>
                <c:pt idx="169">
                  <c:v>29.201999999999998</c:v>
                </c:pt>
                <c:pt idx="170">
                  <c:v>30.245999999999999</c:v>
                </c:pt>
                <c:pt idx="171">
                  <c:v>30.186999999999998</c:v>
                </c:pt>
                <c:pt idx="172">
                  <c:v>29.616</c:v>
                </c:pt>
                <c:pt idx="173">
                  <c:v>29.654</c:v>
                </c:pt>
                <c:pt idx="174">
                  <c:v>29.825999999999997</c:v>
                </c:pt>
                <c:pt idx="175">
                  <c:v>29.635000000000002</c:v>
                </c:pt>
                <c:pt idx="176">
                  <c:v>29.49</c:v>
                </c:pt>
                <c:pt idx="177">
                  <c:v>29.644000000000002</c:v>
                </c:pt>
                <c:pt idx="178">
                  <c:v>29.581</c:v>
                </c:pt>
                <c:pt idx="179">
                  <c:v>29.393999999999998</c:v>
                </c:pt>
                <c:pt idx="180">
                  <c:v>29.452999999999999</c:v>
                </c:pt>
                <c:pt idx="181">
                  <c:v>29.445</c:v>
                </c:pt>
                <c:pt idx="182">
                  <c:v>29.32</c:v>
                </c:pt>
                <c:pt idx="183">
                  <c:v>29.324999999999999</c:v>
                </c:pt>
                <c:pt idx="184">
                  <c:v>29.341999999999999</c:v>
                </c:pt>
                <c:pt idx="185">
                  <c:v>29.26</c:v>
                </c:pt>
                <c:pt idx="186">
                  <c:v>29.23</c:v>
                </c:pt>
                <c:pt idx="187">
                  <c:v>29.254999999999999</c:v>
                </c:pt>
                <c:pt idx="188">
                  <c:v>29.204999999999998</c:v>
                </c:pt>
                <c:pt idx="189">
                  <c:v>29.160999999999998</c:v>
                </c:pt>
                <c:pt idx="190">
                  <c:v>29.184000000000001</c:v>
                </c:pt>
                <c:pt idx="191">
                  <c:v>29.152999999999999</c:v>
                </c:pt>
                <c:pt idx="192">
                  <c:v>29.116</c:v>
                </c:pt>
                <c:pt idx="193">
                  <c:v>29.121000000000002</c:v>
                </c:pt>
                <c:pt idx="194">
                  <c:v>29.097999999999999</c:v>
                </c:pt>
                <c:pt idx="195">
                  <c:v>29.068000000000001</c:v>
                </c:pt>
                <c:pt idx="196">
                  <c:v>29.065000000000001</c:v>
                </c:pt>
                <c:pt idx="197">
                  <c:v>29.055</c:v>
                </c:pt>
                <c:pt idx="198">
                  <c:v>29.033000000000001</c:v>
                </c:pt>
                <c:pt idx="199">
                  <c:v>29.024000000000001</c:v>
                </c:pt>
                <c:pt idx="200">
                  <c:v>29.014000000000003</c:v>
                </c:pt>
                <c:pt idx="201">
                  <c:v>28.980999999999998</c:v>
                </c:pt>
                <c:pt idx="202">
                  <c:v>28.873000000000001</c:v>
                </c:pt>
                <c:pt idx="203">
                  <c:v>28.646999999999998</c:v>
                </c:pt>
                <c:pt idx="204">
                  <c:v>28.032</c:v>
                </c:pt>
                <c:pt idx="205">
                  <c:v>27.231999999999999</c:v>
                </c:pt>
                <c:pt idx="206">
                  <c:v>26.426000000000002</c:v>
                </c:pt>
                <c:pt idx="207">
                  <c:v>25.506999999999998</c:v>
                </c:pt>
                <c:pt idx="208">
                  <c:v>24.846</c:v>
                </c:pt>
                <c:pt idx="209">
                  <c:v>24.72</c:v>
                </c:pt>
                <c:pt idx="210">
                  <c:v>24.78</c:v>
                </c:pt>
                <c:pt idx="211">
                  <c:v>24.544</c:v>
                </c:pt>
                <c:pt idx="212">
                  <c:v>24.242000000000001</c:v>
                </c:pt>
                <c:pt idx="213">
                  <c:v>24.128</c:v>
                </c:pt>
                <c:pt idx="214">
                  <c:v>24.216000000000001</c:v>
                </c:pt>
                <c:pt idx="215">
                  <c:v>24.277000000000001</c:v>
                </c:pt>
                <c:pt idx="216">
                  <c:v>24.212999999999997</c:v>
                </c:pt>
                <c:pt idx="217">
                  <c:v>24.208000000000002</c:v>
                </c:pt>
                <c:pt idx="218">
                  <c:v>24.353999999999999</c:v>
                </c:pt>
                <c:pt idx="219">
                  <c:v>24.669</c:v>
                </c:pt>
                <c:pt idx="220">
                  <c:v>25.139000000000003</c:v>
                </c:pt>
                <c:pt idx="221">
                  <c:v>25.584</c:v>
                </c:pt>
                <c:pt idx="222">
                  <c:v>25.904</c:v>
                </c:pt>
                <c:pt idx="223">
                  <c:v>26.540000000000003</c:v>
                </c:pt>
                <c:pt idx="224">
                  <c:v>27.436</c:v>
                </c:pt>
                <c:pt idx="225">
                  <c:v>27.884</c:v>
                </c:pt>
                <c:pt idx="226">
                  <c:v>28.049999999999997</c:v>
                </c:pt>
                <c:pt idx="227">
                  <c:v>28.154</c:v>
                </c:pt>
                <c:pt idx="228">
                  <c:v>28.531000000000002</c:v>
                </c:pt>
                <c:pt idx="229">
                  <c:v>28.637</c:v>
                </c:pt>
                <c:pt idx="230">
                  <c:v>28.452000000000002</c:v>
                </c:pt>
                <c:pt idx="231">
                  <c:v>28.381</c:v>
                </c:pt>
                <c:pt idx="232">
                  <c:v>28.355</c:v>
                </c:pt>
                <c:pt idx="233">
                  <c:v>28.309000000000001</c:v>
                </c:pt>
                <c:pt idx="234">
                  <c:v>28.289000000000001</c:v>
                </c:pt>
                <c:pt idx="235">
                  <c:v>28.286999999999999</c:v>
                </c:pt>
                <c:pt idx="236">
                  <c:v>28.259</c:v>
                </c:pt>
                <c:pt idx="237">
                  <c:v>28.209000000000003</c:v>
                </c:pt>
                <c:pt idx="238">
                  <c:v>28.195999999999998</c:v>
                </c:pt>
                <c:pt idx="239">
                  <c:v>28.171000000000003</c:v>
                </c:pt>
                <c:pt idx="240">
                  <c:v>28.122</c:v>
                </c:pt>
                <c:pt idx="241">
                  <c:v>28.116</c:v>
                </c:pt>
                <c:pt idx="242">
                  <c:v>28.101000000000003</c:v>
                </c:pt>
                <c:pt idx="243">
                  <c:v>28.084</c:v>
                </c:pt>
                <c:pt idx="244">
                  <c:v>28.082000000000001</c:v>
                </c:pt>
                <c:pt idx="245">
                  <c:v>28.063000000000002</c:v>
                </c:pt>
                <c:pt idx="246">
                  <c:v>28.048999999999999</c:v>
                </c:pt>
                <c:pt idx="247">
                  <c:v>28.042000000000002</c:v>
                </c:pt>
                <c:pt idx="248">
                  <c:v>28.02</c:v>
                </c:pt>
                <c:pt idx="249">
                  <c:v>28.012</c:v>
                </c:pt>
                <c:pt idx="250">
                  <c:v>28.004000000000001</c:v>
                </c:pt>
                <c:pt idx="251">
                  <c:v>27.992000000000001</c:v>
                </c:pt>
                <c:pt idx="252">
                  <c:v>27.984999999999999</c:v>
                </c:pt>
                <c:pt idx="253">
                  <c:v>27.975999999999999</c:v>
                </c:pt>
                <c:pt idx="254">
                  <c:v>27.968</c:v>
                </c:pt>
                <c:pt idx="255">
                  <c:v>27.962999999999997</c:v>
                </c:pt>
                <c:pt idx="256">
                  <c:v>27.957000000000001</c:v>
                </c:pt>
                <c:pt idx="257">
                  <c:v>27.945</c:v>
                </c:pt>
                <c:pt idx="258">
                  <c:v>27.94</c:v>
                </c:pt>
                <c:pt idx="259">
                  <c:v>27.904000000000003</c:v>
                </c:pt>
                <c:pt idx="260">
                  <c:v>27.678999999999998</c:v>
                </c:pt>
                <c:pt idx="261">
                  <c:v>27.059000000000001</c:v>
                </c:pt>
                <c:pt idx="262">
                  <c:v>26.349</c:v>
                </c:pt>
                <c:pt idx="263">
                  <c:v>25.971</c:v>
                </c:pt>
                <c:pt idx="264">
                  <c:v>25.657</c:v>
                </c:pt>
                <c:pt idx="265">
                  <c:v>25.673999999999999</c:v>
                </c:pt>
                <c:pt idx="266">
                  <c:v>25.356999999999999</c:v>
                </c:pt>
                <c:pt idx="267">
                  <c:v>25.052</c:v>
                </c:pt>
                <c:pt idx="268">
                  <c:v>25.489000000000001</c:v>
                </c:pt>
                <c:pt idx="269">
                  <c:v>25.582000000000001</c:v>
                </c:pt>
                <c:pt idx="270">
                  <c:v>25.202999999999999</c:v>
                </c:pt>
                <c:pt idx="271">
                  <c:v>25.068000000000001</c:v>
                </c:pt>
                <c:pt idx="272">
                  <c:v>25.241</c:v>
                </c:pt>
                <c:pt idx="273">
                  <c:v>25.49</c:v>
                </c:pt>
                <c:pt idx="274">
                  <c:v>25.451999999999998</c:v>
                </c:pt>
                <c:pt idx="275">
                  <c:v>25.327999999999999</c:v>
                </c:pt>
                <c:pt idx="276">
                  <c:v>25.48</c:v>
                </c:pt>
                <c:pt idx="277">
                  <c:v>26.06</c:v>
                </c:pt>
                <c:pt idx="278">
                  <c:v>27.081999999999997</c:v>
                </c:pt>
                <c:pt idx="279">
                  <c:v>28.227</c:v>
                </c:pt>
                <c:pt idx="280">
                  <c:v>29.701999999999998</c:v>
                </c:pt>
                <c:pt idx="281">
                  <c:v>31.108000000000001</c:v>
                </c:pt>
                <c:pt idx="282">
                  <c:v>31.722000000000001</c:v>
                </c:pt>
                <c:pt idx="283">
                  <c:v>31.757000000000001</c:v>
                </c:pt>
                <c:pt idx="284">
                  <c:v>31.939000000000004</c:v>
                </c:pt>
                <c:pt idx="285">
                  <c:v>33.069000000000003</c:v>
                </c:pt>
                <c:pt idx="286">
                  <c:v>33.573</c:v>
                </c:pt>
                <c:pt idx="287">
                  <c:v>33.383000000000003</c:v>
                </c:pt>
                <c:pt idx="288">
                  <c:v>32.948999999999998</c:v>
                </c:pt>
                <c:pt idx="289">
                  <c:v>33.135999999999996</c:v>
                </c:pt>
                <c:pt idx="290">
                  <c:v>33.200000000000003</c:v>
                </c:pt>
                <c:pt idx="291">
                  <c:v>32.965000000000003</c:v>
                </c:pt>
                <c:pt idx="292">
                  <c:v>32.923999999999999</c:v>
                </c:pt>
                <c:pt idx="293">
                  <c:v>32.927</c:v>
                </c:pt>
                <c:pt idx="294">
                  <c:v>32.842999999999996</c:v>
                </c:pt>
                <c:pt idx="295">
                  <c:v>32.75</c:v>
                </c:pt>
                <c:pt idx="296">
                  <c:v>32.758000000000003</c:v>
                </c:pt>
                <c:pt idx="297">
                  <c:v>32.747999999999998</c:v>
                </c:pt>
                <c:pt idx="298">
                  <c:v>32.631</c:v>
                </c:pt>
                <c:pt idx="299">
                  <c:v>32.641000000000005</c:v>
                </c:pt>
                <c:pt idx="300">
                  <c:v>32.64</c:v>
                </c:pt>
                <c:pt idx="301">
                  <c:v>32.567</c:v>
                </c:pt>
                <c:pt idx="302">
                  <c:v>32.571000000000005</c:v>
                </c:pt>
                <c:pt idx="303">
                  <c:v>32.558</c:v>
                </c:pt>
                <c:pt idx="304">
                  <c:v>32.516000000000005</c:v>
                </c:pt>
                <c:pt idx="305">
                  <c:v>32.494</c:v>
                </c:pt>
                <c:pt idx="306">
                  <c:v>32.488999999999997</c:v>
                </c:pt>
                <c:pt idx="307">
                  <c:v>32.474000000000004</c:v>
                </c:pt>
                <c:pt idx="308">
                  <c:v>32.444000000000003</c:v>
                </c:pt>
                <c:pt idx="309">
                  <c:v>32.434999999999995</c:v>
                </c:pt>
                <c:pt idx="310">
                  <c:v>32.429000000000002</c:v>
                </c:pt>
                <c:pt idx="311">
                  <c:v>32.402999999999999</c:v>
                </c:pt>
                <c:pt idx="312">
                  <c:v>32.387</c:v>
                </c:pt>
                <c:pt idx="313">
                  <c:v>32.387999999999998</c:v>
                </c:pt>
                <c:pt idx="314">
                  <c:v>32.364999999999995</c:v>
                </c:pt>
                <c:pt idx="315">
                  <c:v>32.345999999999997</c:v>
                </c:pt>
                <c:pt idx="316">
                  <c:v>32.342999999999996</c:v>
                </c:pt>
                <c:pt idx="317">
                  <c:v>32.319000000000003</c:v>
                </c:pt>
                <c:pt idx="318">
                  <c:v>32.218999999999994</c:v>
                </c:pt>
                <c:pt idx="319">
                  <c:v>31.982999999999997</c:v>
                </c:pt>
                <c:pt idx="320">
                  <c:v>31.266000000000002</c:v>
                </c:pt>
                <c:pt idx="321">
                  <c:v>30.349</c:v>
                </c:pt>
                <c:pt idx="322">
                  <c:v>29.42</c:v>
                </c:pt>
                <c:pt idx="323">
                  <c:v>28.570999999999998</c:v>
                </c:pt>
                <c:pt idx="324">
                  <c:v>28.108000000000001</c:v>
                </c:pt>
                <c:pt idx="325">
                  <c:v>28.04</c:v>
                </c:pt>
                <c:pt idx="326">
                  <c:v>28.044</c:v>
                </c:pt>
                <c:pt idx="327">
                  <c:v>27.771000000000001</c:v>
                </c:pt>
                <c:pt idx="328">
                  <c:v>27.475999999999999</c:v>
                </c:pt>
                <c:pt idx="329">
                  <c:v>27.437999999999999</c:v>
                </c:pt>
                <c:pt idx="330">
                  <c:v>27.599999999999998</c:v>
                </c:pt>
                <c:pt idx="331">
                  <c:v>27.617000000000001</c:v>
                </c:pt>
                <c:pt idx="332">
                  <c:v>27.525000000000002</c:v>
                </c:pt>
                <c:pt idx="333">
                  <c:v>27.573</c:v>
                </c:pt>
                <c:pt idx="334">
                  <c:v>27.765999999999998</c:v>
                </c:pt>
                <c:pt idx="335">
                  <c:v>28.175999999999998</c:v>
                </c:pt>
                <c:pt idx="336">
                  <c:v>28.653000000000002</c:v>
                </c:pt>
                <c:pt idx="337">
                  <c:v>29.073999999999998</c:v>
                </c:pt>
                <c:pt idx="338">
                  <c:v>29.395</c:v>
                </c:pt>
                <c:pt idx="339">
                  <c:v>30.021000000000001</c:v>
                </c:pt>
                <c:pt idx="340">
                  <c:v>30.669999999999998</c:v>
                </c:pt>
                <c:pt idx="341">
                  <c:v>31.099999999999998</c:v>
                </c:pt>
                <c:pt idx="342">
                  <c:v>31.292000000000002</c:v>
                </c:pt>
                <c:pt idx="343">
                  <c:v>31.616</c:v>
                </c:pt>
                <c:pt idx="344">
                  <c:v>31.878999999999998</c:v>
                </c:pt>
                <c:pt idx="345">
                  <c:v>31.887</c:v>
                </c:pt>
                <c:pt idx="346">
                  <c:v>31.664999999999999</c:v>
                </c:pt>
                <c:pt idx="347">
                  <c:v>31.621000000000002</c:v>
                </c:pt>
                <c:pt idx="348">
                  <c:v>31.594999999999999</c:v>
                </c:pt>
                <c:pt idx="349">
                  <c:v>31.544999999999998</c:v>
                </c:pt>
                <c:pt idx="350">
                  <c:v>31.535</c:v>
                </c:pt>
                <c:pt idx="351">
                  <c:v>31.531999999999996</c:v>
                </c:pt>
                <c:pt idx="352">
                  <c:v>31.503000000000004</c:v>
                </c:pt>
                <c:pt idx="353">
                  <c:v>31.472000000000001</c:v>
                </c:pt>
                <c:pt idx="354">
                  <c:v>31.453000000000003</c:v>
                </c:pt>
                <c:pt idx="355">
                  <c:v>31.423999999999999</c:v>
                </c:pt>
                <c:pt idx="356">
                  <c:v>31.398000000000003</c:v>
                </c:pt>
                <c:pt idx="357">
                  <c:v>31.381</c:v>
                </c:pt>
                <c:pt idx="358">
                  <c:v>31.361000000000001</c:v>
                </c:pt>
                <c:pt idx="359">
                  <c:v>31.342000000000002</c:v>
                </c:pt>
                <c:pt idx="360">
                  <c:v>31.329000000000004</c:v>
                </c:pt>
                <c:pt idx="361">
                  <c:v>31.312999999999999</c:v>
                </c:pt>
                <c:pt idx="362">
                  <c:v>31.3</c:v>
                </c:pt>
                <c:pt idx="363">
                  <c:v>31.292000000000002</c:v>
                </c:pt>
                <c:pt idx="364">
                  <c:v>31.274999999999999</c:v>
                </c:pt>
                <c:pt idx="365">
                  <c:v>31.276</c:v>
                </c:pt>
                <c:pt idx="366">
                  <c:v>31.267000000000003</c:v>
                </c:pt>
                <c:pt idx="367">
                  <c:v>31.245999999999999</c:v>
                </c:pt>
                <c:pt idx="368">
                  <c:v>31.245999999999999</c:v>
                </c:pt>
                <c:pt idx="369">
                  <c:v>31.240000000000002</c:v>
                </c:pt>
                <c:pt idx="370">
                  <c:v>31.223999999999997</c:v>
                </c:pt>
                <c:pt idx="371">
                  <c:v>31.224999999999998</c:v>
                </c:pt>
                <c:pt idx="372">
                  <c:v>31.215</c:v>
                </c:pt>
                <c:pt idx="373">
                  <c:v>31.205000000000002</c:v>
                </c:pt>
                <c:pt idx="374">
                  <c:v>31.204000000000001</c:v>
                </c:pt>
                <c:pt idx="375">
                  <c:v>31.146000000000001</c:v>
                </c:pt>
                <c:pt idx="376">
                  <c:v>30.811</c:v>
                </c:pt>
                <c:pt idx="377">
                  <c:v>30.124000000000002</c:v>
                </c:pt>
                <c:pt idx="378">
                  <c:v>29.527000000000001</c:v>
                </c:pt>
                <c:pt idx="379">
                  <c:v>29.163999999999998</c:v>
                </c:pt>
                <c:pt idx="380">
                  <c:v>28.913</c:v>
                </c:pt>
                <c:pt idx="381">
                  <c:v>28.881</c:v>
                </c:pt>
                <c:pt idx="382">
                  <c:v>28.406000000000002</c:v>
                </c:pt>
                <c:pt idx="383">
                  <c:v>28.528000000000002</c:v>
                </c:pt>
                <c:pt idx="384">
                  <c:v>28.864000000000001</c:v>
                </c:pt>
                <c:pt idx="385">
                  <c:v>28.711000000000002</c:v>
                </c:pt>
                <c:pt idx="386">
                  <c:v>28.406000000000002</c:v>
                </c:pt>
                <c:pt idx="387">
                  <c:v>28.390999999999998</c:v>
                </c:pt>
                <c:pt idx="388">
                  <c:v>28.655000000000001</c:v>
                </c:pt>
                <c:pt idx="389">
                  <c:v>28.757000000000001</c:v>
                </c:pt>
                <c:pt idx="390">
                  <c:v>28.599</c:v>
                </c:pt>
                <c:pt idx="391">
                  <c:v>28.608999999999998</c:v>
                </c:pt>
                <c:pt idx="392">
                  <c:v>28.881</c:v>
                </c:pt>
                <c:pt idx="393">
                  <c:v>29.516000000000002</c:v>
                </c:pt>
                <c:pt idx="394">
                  <c:v>30.516000000000002</c:v>
                </c:pt>
                <c:pt idx="395">
                  <c:v>31.748999999999999</c:v>
                </c:pt>
                <c:pt idx="396">
                  <c:v>33.277999999999999</c:v>
                </c:pt>
                <c:pt idx="397">
                  <c:v>34.384</c:v>
                </c:pt>
                <c:pt idx="398">
                  <c:v>34.753</c:v>
                </c:pt>
                <c:pt idx="399">
                  <c:v>34.768999999999998</c:v>
                </c:pt>
                <c:pt idx="400">
                  <c:v>35.506999999999998</c:v>
                </c:pt>
                <c:pt idx="401">
                  <c:v>36.677</c:v>
                </c:pt>
                <c:pt idx="402">
                  <c:v>36.81</c:v>
                </c:pt>
                <c:pt idx="403">
                  <c:v>36.302</c:v>
                </c:pt>
                <c:pt idx="404">
                  <c:v>36.111999999999995</c:v>
                </c:pt>
                <c:pt idx="405">
                  <c:v>36.352000000000004</c:v>
                </c:pt>
                <c:pt idx="406">
                  <c:v>36.384</c:v>
                </c:pt>
                <c:pt idx="407">
                  <c:v>36.064999999999998</c:v>
                </c:pt>
                <c:pt idx="408">
                  <c:v>36.149000000000001</c:v>
                </c:pt>
                <c:pt idx="409">
                  <c:v>36.208999999999996</c:v>
                </c:pt>
                <c:pt idx="410">
                  <c:v>35.999000000000002</c:v>
                </c:pt>
                <c:pt idx="411">
                  <c:v>35.988</c:v>
                </c:pt>
                <c:pt idx="412">
                  <c:v>36.054000000000002</c:v>
                </c:pt>
                <c:pt idx="413">
                  <c:v>35.954999999999998</c:v>
                </c:pt>
                <c:pt idx="414">
                  <c:v>35.882999999999996</c:v>
                </c:pt>
                <c:pt idx="415">
                  <c:v>35.926000000000002</c:v>
                </c:pt>
                <c:pt idx="416">
                  <c:v>35.902999999999999</c:v>
                </c:pt>
                <c:pt idx="417">
                  <c:v>35.814</c:v>
                </c:pt>
                <c:pt idx="418">
                  <c:v>35.832000000000001</c:v>
                </c:pt>
                <c:pt idx="419">
                  <c:v>35.841999999999999</c:v>
                </c:pt>
                <c:pt idx="420">
                  <c:v>35.771999999999998</c:v>
                </c:pt>
                <c:pt idx="421">
                  <c:v>35.762</c:v>
                </c:pt>
                <c:pt idx="422">
                  <c:v>35.777000000000001</c:v>
                </c:pt>
                <c:pt idx="423">
                  <c:v>35.734000000000002</c:v>
                </c:pt>
                <c:pt idx="424">
                  <c:v>35.700000000000003</c:v>
                </c:pt>
                <c:pt idx="425">
                  <c:v>35.714999999999996</c:v>
                </c:pt>
                <c:pt idx="426">
                  <c:v>35.69</c:v>
                </c:pt>
                <c:pt idx="427">
                  <c:v>35.647999999999996</c:v>
                </c:pt>
                <c:pt idx="428">
                  <c:v>35.653999999999996</c:v>
                </c:pt>
                <c:pt idx="429">
                  <c:v>35.645000000000003</c:v>
                </c:pt>
                <c:pt idx="430">
                  <c:v>35.615000000000002</c:v>
                </c:pt>
                <c:pt idx="431">
                  <c:v>35.611999999999995</c:v>
                </c:pt>
                <c:pt idx="432">
                  <c:v>35.606999999999999</c:v>
                </c:pt>
                <c:pt idx="433">
                  <c:v>35.547000000000004</c:v>
                </c:pt>
                <c:pt idx="434">
                  <c:v>35.356000000000002</c:v>
                </c:pt>
                <c:pt idx="435">
                  <c:v>34.872</c:v>
                </c:pt>
                <c:pt idx="436">
                  <c:v>34.042000000000002</c:v>
                </c:pt>
                <c:pt idx="437">
                  <c:v>33.091000000000001</c:v>
                </c:pt>
                <c:pt idx="438">
                  <c:v>32.173999999999999</c:v>
                </c:pt>
                <c:pt idx="439">
                  <c:v>31.478999999999999</c:v>
                </c:pt>
                <c:pt idx="440">
                  <c:v>31.236000000000001</c:v>
                </c:pt>
                <c:pt idx="441">
                  <c:v>31.272000000000002</c:v>
                </c:pt>
                <c:pt idx="442">
                  <c:v>31.102999999999998</c:v>
                </c:pt>
                <c:pt idx="443">
                  <c:v>30.759</c:v>
                </c:pt>
                <c:pt idx="444">
                  <c:v>30.558</c:v>
                </c:pt>
                <c:pt idx="445">
                  <c:v>30.628</c:v>
                </c:pt>
                <c:pt idx="446">
                  <c:v>30.763999999999999</c:v>
                </c:pt>
                <c:pt idx="447">
                  <c:v>30.672999999999998</c:v>
                </c:pt>
                <c:pt idx="448">
                  <c:v>30.612000000000002</c:v>
                </c:pt>
                <c:pt idx="449">
                  <c:v>30.75</c:v>
                </c:pt>
                <c:pt idx="450">
                  <c:v>30.949000000000002</c:v>
                </c:pt>
                <c:pt idx="451">
                  <c:v>31.401</c:v>
                </c:pt>
                <c:pt idx="452">
                  <c:v>32.056000000000004</c:v>
                </c:pt>
                <c:pt idx="453">
                  <c:v>32.548999999999999</c:v>
                </c:pt>
                <c:pt idx="454">
                  <c:v>32.96</c:v>
                </c:pt>
                <c:pt idx="455">
                  <c:v>33.653000000000006</c:v>
                </c:pt>
                <c:pt idx="456">
                  <c:v>34.410999999999994</c:v>
                </c:pt>
                <c:pt idx="457">
                  <c:v>34.674999999999997</c:v>
                </c:pt>
                <c:pt idx="458">
                  <c:v>34.804000000000002</c:v>
                </c:pt>
                <c:pt idx="459">
                  <c:v>35.094999999999999</c:v>
                </c:pt>
                <c:pt idx="460">
                  <c:v>35.366</c:v>
                </c:pt>
                <c:pt idx="461">
                  <c:v>35.268999999999998</c:v>
                </c:pt>
                <c:pt idx="462">
                  <c:v>35.045999999999999</c:v>
                </c:pt>
                <c:pt idx="463">
                  <c:v>35.091999999999999</c:v>
                </c:pt>
                <c:pt idx="464">
                  <c:v>35.051000000000002</c:v>
                </c:pt>
                <c:pt idx="465">
                  <c:v>34.944000000000003</c:v>
                </c:pt>
                <c:pt idx="466">
                  <c:v>34.965999999999994</c:v>
                </c:pt>
                <c:pt idx="467">
                  <c:v>34.89</c:v>
                </c:pt>
                <c:pt idx="468">
                  <c:v>34.842999999999996</c:v>
                </c:pt>
                <c:pt idx="469">
                  <c:v>34.844000000000001</c:v>
                </c:pt>
                <c:pt idx="470">
                  <c:v>34.808999999999997</c:v>
                </c:pt>
                <c:pt idx="471">
                  <c:v>34.792999999999999</c:v>
                </c:pt>
                <c:pt idx="472">
                  <c:v>34.786999999999999</c:v>
                </c:pt>
                <c:pt idx="473">
                  <c:v>34.751999999999995</c:v>
                </c:pt>
                <c:pt idx="474">
                  <c:v>34.749000000000002</c:v>
                </c:pt>
                <c:pt idx="475">
                  <c:v>34.738</c:v>
                </c:pt>
                <c:pt idx="476">
                  <c:v>34.715999999999994</c:v>
                </c:pt>
                <c:pt idx="477">
                  <c:v>34.717999999999996</c:v>
                </c:pt>
                <c:pt idx="478">
                  <c:v>34.698</c:v>
                </c:pt>
                <c:pt idx="479">
                  <c:v>34.685000000000002</c:v>
                </c:pt>
                <c:pt idx="480">
                  <c:v>34.679000000000002</c:v>
                </c:pt>
                <c:pt idx="481">
                  <c:v>34.666000000000004</c:v>
                </c:pt>
                <c:pt idx="482">
                  <c:v>34.657000000000004</c:v>
                </c:pt>
                <c:pt idx="483">
                  <c:v>34.651000000000003</c:v>
                </c:pt>
                <c:pt idx="484">
                  <c:v>34.637</c:v>
                </c:pt>
                <c:pt idx="485">
                  <c:v>34.631</c:v>
                </c:pt>
                <c:pt idx="486">
                  <c:v>34.630000000000003</c:v>
                </c:pt>
                <c:pt idx="487">
                  <c:v>34.616</c:v>
                </c:pt>
                <c:pt idx="488">
                  <c:v>34.61</c:v>
                </c:pt>
                <c:pt idx="489">
                  <c:v>34.605999999999995</c:v>
                </c:pt>
                <c:pt idx="490">
                  <c:v>34.591999999999999</c:v>
                </c:pt>
                <c:pt idx="491">
                  <c:v>34.445999999999998</c:v>
                </c:pt>
                <c:pt idx="492">
                  <c:v>34.035000000000004</c:v>
                </c:pt>
                <c:pt idx="493">
                  <c:v>33.421999999999997</c:v>
                </c:pt>
                <c:pt idx="494">
                  <c:v>32.952000000000005</c:v>
                </c:pt>
                <c:pt idx="495">
                  <c:v>32.465000000000003</c:v>
                </c:pt>
                <c:pt idx="496">
                  <c:v>32.334000000000003</c:v>
                </c:pt>
                <c:pt idx="497">
                  <c:v>32.067</c:v>
                </c:pt>
                <c:pt idx="498">
                  <c:v>31.72</c:v>
                </c:pt>
                <c:pt idx="499">
                  <c:v>31.997999999999998</c:v>
                </c:pt>
                <c:pt idx="500">
                  <c:v>32.177</c:v>
                </c:pt>
                <c:pt idx="501">
                  <c:v>31.881</c:v>
                </c:pt>
                <c:pt idx="502">
                  <c:v>31.704000000000004</c:v>
                </c:pt>
                <c:pt idx="503">
                  <c:v>31.877000000000002</c:v>
                </c:pt>
                <c:pt idx="504">
                  <c:v>32.082000000000001</c:v>
                </c:pt>
                <c:pt idx="505">
                  <c:v>31.995000000000001</c:v>
                </c:pt>
                <c:pt idx="506">
                  <c:v>31.892999999999997</c:v>
                </c:pt>
                <c:pt idx="507">
                  <c:v>32.063000000000002</c:v>
                </c:pt>
                <c:pt idx="508">
                  <c:v>32.369</c:v>
                </c:pt>
                <c:pt idx="509">
                  <c:v>33.151000000000003</c:v>
                </c:pt>
                <c:pt idx="510">
                  <c:v>34.200000000000003</c:v>
                </c:pt>
                <c:pt idx="511">
                  <c:v>35.572000000000003</c:v>
                </c:pt>
                <c:pt idx="512">
                  <c:v>37.088999999999999</c:v>
                </c:pt>
                <c:pt idx="513">
                  <c:v>37.919000000000004</c:v>
                </c:pt>
                <c:pt idx="514">
                  <c:v>38.091000000000001</c:v>
                </c:pt>
                <c:pt idx="515">
                  <c:v>38.199999999999996</c:v>
                </c:pt>
                <c:pt idx="516">
                  <c:v>39.173999999999999</c:v>
                </c:pt>
                <c:pt idx="517">
                  <c:v>40.230000000000004</c:v>
                </c:pt>
                <c:pt idx="518">
                  <c:v>40.217000000000006</c:v>
                </c:pt>
                <c:pt idx="519">
                  <c:v>39.639000000000003</c:v>
                </c:pt>
                <c:pt idx="520">
                  <c:v>39.616</c:v>
                </c:pt>
                <c:pt idx="521">
                  <c:v>39.808999999999997</c:v>
                </c:pt>
                <c:pt idx="522">
                  <c:v>39.768999999999998</c:v>
                </c:pt>
                <c:pt idx="523">
                  <c:v>39.503</c:v>
                </c:pt>
                <c:pt idx="524">
                  <c:v>39.588000000000001</c:v>
                </c:pt>
                <c:pt idx="525">
                  <c:v>39.613</c:v>
                </c:pt>
                <c:pt idx="526">
                  <c:v>39.414999999999999</c:v>
                </c:pt>
                <c:pt idx="527">
                  <c:v>39.429000000000002</c:v>
                </c:pt>
                <c:pt idx="528">
                  <c:v>39.465000000000003</c:v>
                </c:pt>
                <c:pt idx="529">
                  <c:v>39.347999999999999</c:v>
                </c:pt>
                <c:pt idx="530">
                  <c:v>39.304000000000002</c:v>
                </c:pt>
                <c:pt idx="531">
                  <c:v>39.332999999999998</c:v>
                </c:pt>
                <c:pt idx="532">
                  <c:v>39.294000000000004</c:v>
                </c:pt>
                <c:pt idx="533">
                  <c:v>39.226999999999997</c:v>
                </c:pt>
                <c:pt idx="534">
                  <c:v>39.244</c:v>
                </c:pt>
                <c:pt idx="535">
                  <c:v>39.237000000000002</c:v>
                </c:pt>
                <c:pt idx="536">
                  <c:v>39.176000000000002</c:v>
                </c:pt>
                <c:pt idx="537">
                  <c:v>39.176000000000002</c:v>
                </c:pt>
                <c:pt idx="538">
                  <c:v>39.177999999999997</c:v>
                </c:pt>
                <c:pt idx="539">
                  <c:v>39.14</c:v>
                </c:pt>
                <c:pt idx="540">
                  <c:v>39.125</c:v>
                </c:pt>
                <c:pt idx="541">
                  <c:v>39.127000000000002</c:v>
                </c:pt>
                <c:pt idx="542">
                  <c:v>39.105000000000004</c:v>
                </c:pt>
                <c:pt idx="543">
                  <c:v>39.082999999999998</c:v>
                </c:pt>
                <c:pt idx="544">
                  <c:v>39.084000000000003</c:v>
                </c:pt>
                <c:pt idx="545">
                  <c:v>39.074999999999996</c:v>
                </c:pt>
                <c:pt idx="546">
                  <c:v>39.050000000000004</c:v>
                </c:pt>
                <c:pt idx="547">
                  <c:v>39.045999999999999</c:v>
                </c:pt>
                <c:pt idx="548">
                  <c:v>39.036000000000001</c:v>
                </c:pt>
                <c:pt idx="549">
                  <c:v>38.938000000000002</c:v>
                </c:pt>
                <c:pt idx="550">
                  <c:v>38.695999999999998</c:v>
                </c:pt>
                <c:pt idx="551">
                  <c:v>38.059999999999995</c:v>
                </c:pt>
                <c:pt idx="552">
                  <c:v>37.143000000000001</c:v>
                </c:pt>
                <c:pt idx="553">
                  <c:v>36.235000000000007</c:v>
                </c:pt>
                <c:pt idx="554">
                  <c:v>35.367000000000004</c:v>
                </c:pt>
                <c:pt idx="555">
                  <c:v>34.774999999999999</c:v>
                </c:pt>
                <c:pt idx="556">
                  <c:v>34.640999999999998</c:v>
                </c:pt>
                <c:pt idx="557">
                  <c:v>34.632999999999996</c:v>
                </c:pt>
                <c:pt idx="558">
                  <c:v>34.431000000000004</c:v>
                </c:pt>
                <c:pt idx="559">
                  <c:v>34.153000000000006</c:v>
                </c:pt>
                <c:pt idx="560">
                  <c:v>34</c:v>
                </c:pt>
                <c:pt idx="561">
                  <c:v>34.083000000000006</c:v>
                </c:pt>
                <c:pt idx="562">
                  <c:v>34.168999999999997</c:v>
                </c:pt>
                <c:pt idx="563">
                  <c:v>34.113999999999997</c:v>
                </c:pt>
                <c:pt idx="564">
                  <c:v>34.088999999999999</c:v>
                </c:pt>
                <c:pt idx="565">
                  <c:v>34.238</c:v>
                </c:pt>
                <c:pt idx="566">
                  <c:v>34.488</c:v>
                </c:pt>
                <c:pt idx="567">
                  <c:v>35.03</c:v>
                </c:pt>
                <c:pt idx="568">
                  <c:v>35.657000000000004</c:v>
                </c:pt>
                <c:pt idx="569">
                  <c:v>36.089000000000006</c:v>
                </c:pt>
                <c:pt idx="570">
                  <c:v>36.613</c:v>
                </c:pt>
                <c:pt idx="571">
                  <c:v>37.299999999999997</c:v>
                </c:pt>
                <c:pt idx="572">
                  <c:v>37.899000000000001</c:v>
                </c:pt>
                <c:pt idx="573">
                  <c:v>38.097999999999999</c:v>
                </c:pt>
                <c:pt idx="574">
                  <c:v>38.294000000000004</c:v>
                </c:pt>
                <c:pt idx="575">
                  <c:v>38.563000000000002</c:v>
                </c:pt>
                <c:pt idx="576">
                  <c:v>38.745000000000005</c:v>
                </c:pt>
                <c:pt idx="577">
                  <c:v>38.552</c:v>
                </c:pt>
                <c:pt idx="578">
                  <c:v>38.400999999999996</c:v>
                </c:pt>
                <c:pt idx="579">
                  <c:v>38.483000000000004</c:v>
                </c:pt>
                <c:pt idx="580">
                  <c:v>38.398000000000003</c:v>
                </c:pt>
                <c:pt idx="581">
                  <c:v>38.322000000000003</c:v>
                </c:pt>
                <c:pt idx="582">
                  <c:v>38.379999999999995</c:v>
                </c:pt>
                <c:pt idx="583">
                  <c:v>38.330000000000005</c:v>
                </c:pt>
                <c:pt idx="584">
                  <c:v>38.284999999999997</c:v>
                </c:pt>
                <c:pt idx="585">
                  <c:v>38.295000000000002</c:v>
                </c:pt>
                <c:pt idx="586">
                  <c:v>38.233000000000004</c:v>
                </c:pt>
                <c:pt idx="587">
                  <c:v>38.203000000000003</c:v>
                </c:pt>
                <c:pt idx="588">
                  <c:v>38.201999999999998</c:v>
                </c:pt>
                <c:pt idx="589">
                  <c:v>38.171999999999997</c:v>
                </c:pt>
                <c:pt idx="590">
                  <c:v>38.157000000000004</c:v>
                </c:pt>
                <c:pt idx="591">
                  <c:v>38.144999999999996</c:v>
                </c:pt>
                <c:pt idx="592">
                  <c:v>38.122</c:v>
                </c:pt>
                <c:pt idx="593">
                  <c:v>38.113</c:v>
                </c:pt>
                <c:pt idx="594">
                  <c:v>38.101999999999997</c:v>
                </c:pt>
                <c:pt idx="595">
                  <c:v>38.085999999999999</c:v>
                </c:pt>
                <c:pt idx="596">
                  <c:v>38.080999999999996</c:v>
                </c:pt>
                <c:pt idx="597">
                  <c:v>38.059999999999995</c:v>
                </c:pt>
                <c:pt idx="598">
                  <c:v>38.052</c:v>
                </c:pt>
                <c:pt idx="599">
                  <c:v>38.044000000000004</c:v>
                </c:pt>
                <c:pt idx="600">
                  <c:v>38.033999999999999</c:v>
                </c:pt>
                <c:pt idx="601">
                  <c:v>38.027000000000001</c:v>
                </c:pt>
                <c:pt idx="602">
                  <c:v>38.021999999999998</c:v>
                </c:pt>
                <c:pt idx="603">
                  <c:v>38.021999999999998</c:v>
                </c:pt>
                <c:pt idx="604">
                  <c:v>38.013999999999996</c:v>
                </c:pt>
                <c:pt idx="605">
                  <c:v>38.004999999999995</c:v>
                </c:pt>
                <c:pt idx="606">
                  <c:v>37.991</c:v>
                </c:pt>
                <c:pt idx="607">
                  <c:v>37.779000000000003</c:v>
                </c:pt>
                <c:pt idx="608">
                  <c:v>37.161999999999999</c:v>
                </c:pt>
                <c:pt idx="609">
                  <c:v>36.460999999999999</c:v>
                </c:pt>
                <c:pt idx="610">
                  <c:v>36.021999999999998</c:v>
                </c:pt>
                <c:pt idx="611">
                  <c:v>35.767000000000003</c:v>
                </c:pt>
                <c:pt idx="612">
                  <c:v>35.606999999999999</c:v>
                </c:pt>
                <c:pt idx="613">
                  <c:v>35.210999999999999</c:v>
                </c:pt>
                <c:pt idx="614">
                  <c:v>35.119999999999997</c:v>
                </c:pt>
                <c:pt idx="615">
                  <c:v>35.511000000000003</c:v>
                </c:pt>
                <c:pt idx="616">
                  <c:v>35.465000000000003</c:v>
                </c:pt>
                <c:pt idx="617">
                  <c:v>35.085999999999999</c:v>
                </c:pt>
                <c:pt idx="618">
                  <c:v>35.131</c:v>
                </c:pt>
                <c:pt idx="619">
                  <c:v>35.280999999999999</c:v>
                </c:pt>
                <c:pt idx="620">
                  <c:v>35.32</c:v>
                </c:pt>
                <c:pt idx="621">
                  <c:v>35.248000000000005</c:v>
                </c:pt>
                <c:pt idx="622">
                  <c:v>35.286999999999999</c:v>
                </c:pt>
                <c:pt idx="623">
                  <c:v>35.435000000000002</c:v>
                </c:pt>
                <c:pt idx="624">
                  <c:v>35.816000000000003</c:v>
                </c:pt>
                <c:pt idx="625">
                  <c:v>36.754000000000005</c:v>
                </c:pt>
                <c:pt idx="626">
                  <c:v>37.879000000000005</c:v>
                </c:pt>
                <c:pt idx="627">
                  <c:v>39.328000000000003</c:v>
                </c:pt>
                <c:pt idx="628">
                  <c:v>40.701000000000001</c:v>
                </c:pt>
                <c:pt idx="629">
                  <c:v>41.445</c:v>
                </c:pt>
                <c:pt idx="630">
                  <c:v>41.577000000000005</c:v>
                </c:pt>
                <c:pt idx="631">
                  <c:v>41.734999999999999</c:v>
                </c:pt>
                <c:pt idx="632">
                  <c:v>42.926000000000002</c:v>
                </c:pt>
                <c:pt idx="633">
                  <c:v>43.45</c:v>
                </c:pt>
                <c:pt idx="634">
                  <c:v>43.250999999999998</c:v>
                </c:pt>
                <c:pt idx="635">
                  <c:v>42.736999999999995</c:v>
                </c:pt>
                <c:pt idx="636">
                  <c:v>42.911999999999999</c:v>
                </c:pt>
                <c:pt idx="637">
                  <c:v>43.073999999999998</c:v>
                </c:pt>
                <c:pt idx="638">
                  <c:v>42.812000000000005</c:v>
                </c:pt>
                <c:pt idx="639">
                  <c:v>42.731000000000002</c:v>
                </c:pt>
                <c:pt idx="640">
                  <c:v>42.772999999999996</c:v>
                </c:pt>
                <c:pt idx="641">
                  <c:v>42.722999999999999</c:v>
                </c:pt>
                <c:pt idx="642">
                  <c:v>42.605999999999995</c:v>
                </c:pt>
                <c:pt idx="643">
                  <c:v>42.625999999999998</c:v>
                </c:pt>
                <c:pt idx="644">
                  <c:v>42.625999999999998</c:v>
                </c:pt>
                <c:pt idx="645">
                  <c:v>42.511000000000003</c:v>
                </c:pt>
                <c:pt idx="646">
                  <c:v>42.515000000000001</c:v>
                </c:pt>
                <c:pt idx="647">
                  <c:v>42.526000000000003</c:v>
                </c:pt>
                <c:pt idx="648">
                  <c:v>42.45</c:v>
                </c:pt>
                <c:pt idx="649">
                  <c:v>42.437000000000005</c:v>
                </c:pt>
                <c:pt idx="650">
                  <c:v>42.478000000000002</c:v>
                </c:pt>
                <c:pt idx="651">
                  <c:v>42.437999999999995</c:v>
                </c:pt>
                <c:pt idx="652">
                  <c:v>42.375999999999998</c:v>
                </c:pt>
                <c:pt idx="653">
                  <c:v>42.4</c:v>
                </c:pt>
                <c:pt idx="654">
                  <c:v>42.389000000000003</c:v>
                </c:pt>
                <c:pt idx="655">
                  <c:v>42.326000000000001</c:v>
                </c:pt>
                <c:pt idx="656">
                  <c:v>42.331000000000003</c:v>
                </c:pt>
                <c:pt idx="657">
                  <c:v>42.327999999999996</c:v>
                </c:pt>
                <c:pt idx="658">
                  <c:v>42.289000000000001</c:v>
                </c:pt>
                <c:pt idx="659">
                  <c:v>42.278000000000006</c:v>
                </c:pt>
                <c:pt idx="660">
                  <c:v>42.282000000000004</c:v>
                </c:pt>
                <c:pt idx="661">
                  <c:v>42.256</c:v>
                </c:pt>
                <c:pt idx="662">
                  <c:v>42.236000000000004</c:v>
                </c:pt>
                <c:pt idx="663">
                  <c:v>42.236999999999995</c:v>
                </c:pt>
                <c:pt idx="664">
                  <c:v>42.198</c:v>
                </c:pt>
                <c:pt idx="665">
                  <c:v>42.042999999999999</c:v>
                </c:pt>
                <c:pt idx="666">
                  <c:v>41.685000000000002</c:v>
                </c:pt>
                <c:pt idx="667">
                  <c:v>40.919999999999995</c:v>
                </c:pt>
                <c:pt idx="668">
                  <c:v>40.015000000000001</c:v>
                </c:pt>
                <c:pt idx="669">
                  <c:v>39.218000000000004</c:v>
                </c:pt>
                <c:pt idx="670">
                  <c:v>38.427</c:v>
                </c:pt>
                <c:pt idx="671">
                  <c:v>37.957000000000001</c:v>
                </c:pt>
                <c:pt idx="672">
                  <c:v>37.868000000000002</c:v>
                </c:pt>
                <c:pt idx="673">
                  <c:v>37.832000000000001</c:v>
                </c:pt>
                <c:pt idx="674">
                  <c:v>37.511999999999993</c:v>
                </c:pt>
                <c:pt idx="675">
                  <c:v>37.247</c:v>
                </c:pt>
                <c:pt idx="676">
                  <c:v>37.233000000000004</c:v>
                </c:pt>
                <c:pt idx="677">
                  <c:v>37.367999999999995</c:v>
                </c:pt>
                <c:pt idx="678">
                  <c:v>37.359000000000002</c:v>
                </c:pt>
                <c:pt idx="679">
                  <c:v>37.282999999999994</c:v>
                </c:pt>
                <c:pt idx="680">
                  <c:v>37.338000000000001</c:v>
                </c:pt>
                <c:pt idx="681">
                  <c:v>37.506</c:v>
                </c:pt>
                <c:pt idx="682">
                  <c:v>37.849000000000004</c:v>
                </c:pt>
                <c:pt idx="683">
                  <c:v>38.494</c:v>
                </c:pt>
                <c:pt idx="684">
                  <c:v>39.091000000000001</c:v>
                </c:pt>
                <c:pt idx="685">
                  <c:v>39.544999999999995</c:v>
                </c:pt>
                <c:pt idx="686">
                  <c:v>40.116</c:v>
                </c:pt>
                <c:pt idx="687">
                  <c:v>40.847000000000001</c:v>
                </c:pt>
                <c:pt idx="688">
                  <c:v>41.39</c:v>
                </c:pt>
                <c:pt idx="689">
                  <c:v>41.488</c:v>
                </c:pt>
                <c:pt idx="690">
                  <c:v>41.653999999999996</c:v>
                </c:pt>
                <c:pt idx="691">
                  <c:v>41.895000000000003</c:v>
                </c:pt>
                <c:pt idx="692">
                  <c:v>42.014999999999993</c:v>
                </c:pt>
                <c:pt idx="693">
                  <c:v>41.826000000000001</c:v>
                </c:pt>
                <c:pt idx="694">
                  <c:v>41.730000000000004</c:v>
                </c:pt>
                <c:pt idx="695">
                  <c:v>41.768000000000001</c:v>
                </c:pt>
                <c:pt idx="696">
                  <c:v>41.694000000000003</c:v>
                </c:pt>
                <c:pt idx="697">
                  <c:v>41.656999999999996</c:v>
                </c:pt>
                <c:pt idx="698">
                  <c:v>41.690999999999995</c:v>
                </c:pt>
                <c:pt idx="699">
                  <c:v>41.652000000000001</c:v>
                </c:pt>
                <c:pt idx="700">
                  <c:v>41.619</c:v>
                </c:pt>
                <c:pt idx="701">
                  <c:v>41.606999999999999</c:v>
                </c:pt>
                <c:pt idx="702">
                  <c:v>41.54</c:v>
                </c:pt>
                <c:pt idx="703">
                  <c:v>41.52</c:v>
                </c:pt>
                <c:pt idx="704">
                  <c:v>41.503999999999998</c:v>
                </c:pt>
                <c:pt idx="705">
                  <c:v>41.484000000000002</c:v>
                </c:pt>
                <c:pt idx="706">
                  <c:v>41.473000000000006</c:v>
                </c:pt>
                <c:pt idx="707">
                  <c:v>41.436</c:v>
                </c:pt>
                <c:pt idx="708">
                  <c:v>41.423000000000002</c:v>
                </c:pt>
                <c:pt idx="709">
                  <c:v>41.414000000000001</c:v>
                </c:pt>
                <c:pt idx="710">
                  <c:v>41.397999999999996</c:v>
                </c:pt>
                <c:pt idx="711">
                  <c:v>41.387999999999998</c:v>
                </c:pt>
                <c:pt idx="712">
                  <c:v>41.376999999999995</c:v>
                </c:pt>
                <c:pt idx="713">
                  <c:v>41.378</c:v>
                </c:pt>
                <c:pt idx="714">
                  <c:v>41.367000000000004</c:v>
                </c:pt>
                <c:pt idx="715">
                  <c:v>41.351999999999997</c:v>
                </c:pt>
                <c:pt idx="716">
                  <c:v>41.349999999999994</c:v>
                </c:pt>
                <c:pt idx="717">
                  <c:v>41.34</c:v>
                </c:pt>
                <c:pt idx="718">
                  <c:v>41.325000000000003</c:v>
                </c:pt>
                <c:pt idx="719">
                  <c:v>41.325000000000003</c:v>
                </c:pt>
                <c:pt idx="720">
                  <c:v>41.314999999999998</c:v>
                </c:pt>
                <c:pt idx="721">
                  <c:v>41.304000000000002</c:v>
                </c:pt>
                <c:pt idx="722">
                  <c:v>41.258000000000003</c:v>
                </c:pt>
                <c:pt idx="723">
                  <c:v>41.001999999999995</c:v>
                </c:pt>
                <c:pt idx="724">
                  <c:v>40.285000000000004</c:v>
                </c:pt>
                <c:pt idx="725">
                  <c:v>39.567</c:v>
                </c:pt>
                <c:pt idx="726">
                  <c:v>39.167999999999999</c:v>
                </c:pt>
                <c:pt idx="727">
                  <c:v>38.961999999999996</c:v>
                </c:pt>
                <c:pt idx="728">
                  <c:v>38.856999999999999</c:v>
                </c:pt>
                <c:pt idx="729">
                  <c:v>38.324999999999996</c:v>
                </c:pt>
                <c:pt idx="730">
                  <c:v>38.392999999999994</c:v>
                </c:pt>
                <c:pt idx="731">
                  <c:v>38.802000000000007</c:v>
                </c:pt>
                <c:pt idx="732">
                  <c:v>38.65</c:v>
                </c:pt>
                <c:pt idx="733">
                  <c:v>38.301000000000002</c:v>
                </c:pt>
                <c:pt idx="734">
                  <c:v>38.277000000000001</c:v>
                </c:pt>
                <c:pt idx="735">
                  <c:v>38.553999999999995</c:v>
                </c:pt>
                <c:pt idx="736">
                  <c:v>38.627000000000002</c:v>
                </c:pt>
                <c:pt idx="737">
                  <c:v>38.439</c:v>
                </c:pt>
                <c:pt idx="738">
                  <c:v>38.478000000000002</c:v>
                </c:pt>
                <c:pt idx="739">
                  <c:v>38.766000000000005</c:v>
                </c:pt>
                <c:pt idx="740">
                  <c:v>39.414999999999999</c:v>
                </c:pt>
                <c:pt idx="741">
                  <c:v>40.361000000000004</c:v>
                </c:pt>
                <c:pt idx="742">
                  <c:v>41.408000000000001</c:v>
                </c:pt>
                <c:pt idx="743">
                  <c:v>42.802999999999997</c:v>
                </c:pt>
                <c:pt idx="744">
                  <c:v>43.971999999999994</c:v>
                </c:pt>
                <c:pt idx="745">
                  <c:v>44.519000000000005</c:v>
                </c:pt>
                <c:pt idx="746">
                  <c:v>44.738</c:v>
                </c:pt>
                <c:pt idx="747">
                  <c:v>45.588999999999999</c:v>
                </c:pt>
                <c:pt idx="748">
                  <c:v>46.760000000000005</c:v>
                </c:pt>
                <c:pt idx="749">
                  <c:v>46.820999999999998</c:v>
                </c:pt>
                <c:pt idx="750">
                  <c:v>46.283999999999999</c:v>
                </c:pt>
                <c:pt idx="751">
                  <c:v>46.144999999999996</c:v>
                </c:pt>
                <c:pt idx="752">
                  <c:v>46.36</c:v>
                </c:pt>
                <c:pt idx="753">
                  <c:v>46.319000000000003</c:v>
                </c:pt>
                <c:pt idx="754">
                  <c:v>46.082000000000001</c:v>
                </c:pt>
                <c:pt idx="755">
                  <c:v>46.195</c:v>
                </c:pt>
                <c:pt idx="756">
                  <c:v>46.192</c:v>
                </c:pt>
                <c:pt idx="757">
                  <c:v>46.015000000000001</c:v>
                </c:pt>
                <c:pt idx="758">
                  <c:v>46.055999999999997</c:v>
                </c:pt>
                <c:pt idx="759">
                  <c:v>46.088999999999999</c:v>
                </c:pt>
                <c:pt idx="760">
                  <c:v>45.972999999999999</c:v>
                </c:pt>
                <c:pt idx="761">
                  <c:v>45.932000000000002</c:v>
                </c:pt>
                <c:pt idx="762">
                  <c:v>45.972000000000001</c:v>
                </c:pt>
                <c:pt idx="763">
                  <c:v>45.906000000000006</c:v>
                </c:pt>
                <c:pt idx="764">
                  <c:v>45.844999999999999</c:v>
                </c:pt>
                <c:pt idx="765">
                  <c:v>45.865000000000002</c:v>
                </c:pt>
                <c:pt idx="766">
                  <c:v>45.838999999999999</c:v>
                </c:pt>
                <c:pt idx="767">
                  <c:v>45.78</c:v>
                </c:pt>
                <c:pt idx="768">
                  <c:v>45.788000000000004</c:v>
                </c:pt>
                <c:pt idx="769">
                  <c:v>45.779000000000003</c:v>
                </c:pt>
                <c:pt idx="770">
                  <c:v>45.731000000000002</c:v>
                </c:pt>
                <c:pt idx="771">
                  <c:v>45.726000000000006</c:v>
                </c:pt>
                <c:pt idx="772">
                  <c:v>45.725000000000001</c:v>
                </c:pt>
                <c:pt idx="773">
                  <c:v>45.682000000000002</c:v>
                </c:pt>
                <c:pt idx="774">
                  <c:v>45.667000000000002</c:v>
                </c:pt>
                <c:pt idx="775">
                  <c:v>45.667000000000002</c:v>
                </c:pt>
                <c:pt idx="776">
                  <c:v>45.646000000000001</c:v>
                </c:pt>
                <c:pt idx="777">
                  <c:v>45.627000000000002</c:v>
                </c:pt>
                <c:pt idx="778">
                  <c:v>45.625999999999998</c:v>
                </c:pt>
                <c:pt idx="779">
                  <c:v>45.612000000000002</c:v>
                </c:pt>
                <c:pt idx="780">
                  <c:v>45.55</c:v>
                </c:pt>
                <c:pt idx="781">
                  <c:v>45.396000000000001</c:v>
                </c:pt>
                <c:pt idx="782">
                  <c:v>44.901000000000003</c:v>
                </c:pt>
                <c:pt idx="783">
                  <c:v>44.021000000000001</c:v>
                </c:pt>
                <c:pt idx="784">
                  <c:v>43.083999999999996</c:v>
                </c:pt>
                <c:pt idx="785">
                  <c:v>42.231999999999999</c:v>
                </c:pt>
                <c:pt idx="786">
                  <c:v>41.527000000000001</c:v>
                </c:pt>
                <c:pt idx="787">
                  <c:v>41.198</c:v>
                </c:pt>
                <c:pt idx="788">
                  <c:v>41.228000000000002</c:v>
                </c:pt>
                <c:pt idx="789">
                  <c:v>41.065999999999995</c:v>
                </c:pt>
                <c:pt idx="790">
                  <c:v>40.736000000000004</c:v>
                </c:pt>
                <c:pt idx="791">
                  <c:v>40.546999999999997</c:v>
                </c:pt>
                <c:pt idx="792">
                  <c:v>40.57</c:v>
                </c:pt>
                <c:pt idx="793">
                  <c:v>40.650999999999996</c:v>
                </c:pt>
                <c:pt idx="794">
                  <c:v>40.622</c:v>
                </c:pt>
                <c:pt idx="795">
                  <c:v>40.582000000000001</c:v>
                </c:pt>
                <c:pt idx="796">
                  <c:v>40.664999999999999</c:v>
                </c:pt>
                <c:pt idx="797">
                  <c:v>40.847000000000001</c:v>
                </c:pt>
                <c:pt idx="798">
                  <c:v>41.251999999999995</c:v>
                </c:pt>
                <c:pt idx="799">
                  <c:v>41.965000000000003</c:v>
                </c:pt>
                <c:pt idx="800">
                  <c:v>42.435000000000002</c:v>
                </c:pt>
                <c:pt idx="801">
                  <c:v>42.956000000000003</c:v>
                </c:pt>
                <c:pt idx="802">
                  <c:v>43.69</c:v>
                </c:pt>
                <c:pt idx="803">
                  <c:v>44.237000000000002</c:v>
                </c:pt>
                <c:pt idx="804">
                  <c:v>44.672000000000004</c:v>
                </c:pt>
                <c:pt idx="805">
                  <c:v>44.765999999999998</c:v>
                </c:pt>
                <c:pt idx="806">
                  <c:v>45.131999999999998</c:v>
                </c:pt>
                <c:pt idx="807">
                  <c:v>45.284999999999997</c:v>
                </c:pt>
                <c:pt idx="808">
                  <c:v>45.146000000000001</c:v>
                </c:pt>
                <c:pt idx="809">
                  <c:v>45.032000000000004</c:v>
                </c:pt>
                <c:pt idx="810">
                  <c:v>45.015000000000001</c:v>
                </c:pt>
                <c:pt idx="811">
                  <c:v>44.966000000000001</c:v>
                </c:pt>
                <c:pt idx="812">
                  <c:v>44.920999999999999</c:v>
                </c:pt>
                <c:pt idx="813">
                  <c:v>44.927</c:v>
                </c:pt>
                <c:pt idx="814">
                  <c:v>44.907000000000004</c:v>
                </c:pt>
                <c:pt idx="815">
                  <c:v>44.893000000000001</c:v>
                </c:pt>
                <c:pt idx="816">
                  <c:v>44.881</c:v>
                </c:pt>
                <c:pt idx="817">
                  <c:v>44.838000000000001</c:v>
                </c:pt>
                <c:pt idx="818">
                  <c:v>44.826000000000001</c:v>
                </c:pt>
                <c:pt idx="819">
                  <c:v>44.801000000000002</c:v>
                </c:pt>
                <c:pt idx="820">
                  <c:v>44.774000000000001</c:v>
                </c:pt>
                <c:pt idx="821">
                  <c:v>44.761000000000003</c:v>
                </c:pt>
                <c:pt idx="822">
                  <c:v>44.744</c:v>
                </c:pt>
                <c:pt idx="823">
                  <c:v>44.725999999999999</c:v>
                </c:pt>
                <c:pt idx="824">
                  <c:v>44.714999999999996</c:v>
                </c:pt>
                <c:pt idx="825">
                  <c:v>44.708999999999996</c:v>
                </c:pt>
                <c:pt idx="826">
                  <c:v>44.698</c:v>
                </c:pt>
                <c:pt idx="827">
                  <c:v>44.682000000000002</c:v>
                </c:pt>
                <c:pt idx="828">
                  <c:v>44.673999999999999</c:v>
                </c:pt>
                <c:pt idx="829">
                  <c:v>44.664000000000001</c:v>
                </c:pt>
                <c:pt idx="830">
                  <c:v>44.651000000000003</c:v>
                </c:pt>
                <c:pt idx="831">
                  <c:v>44.646000000000001</c:v>
                </c:pt>
                <c:pt idx="832">
                  <c:v>44.636000000000003</c:v>
                </c:pt>
                <c:pt idx="833">
                  <c:v>44.628</c:v>
                </c:pt>
                <c:pt idx="834">
                  <c:v>44.619</c:v>
                </c:pt>
                <c:pt idx="835">
                  <c:v>44.615000000000002</c:v>
                </c:pt>
                <c:pt idx="836">
                  <c:v>44.603999999999999</c:v>
                </c:pt>
                <c:pt idx="837">
                  <c:v>44.58</c:v>
                </c:pt>
                <c:pt idx="838">
                  <c:v>44.462000000000003</c:v>
                </c:pt>
                <c:pt idx="839">
                  <c:v>44.026000000000003</c:v>
                </c:pt>
                <c:pt idx="840">
                  <c:v>43.210999999999999</c:v>
                </c:pt>
                <c:pt idx="841">
                  <c:v>42.667999999999999</c:v>
                </c:pt>
                <c:pt idx="842">
                  <c:v>42.304000000000002</c:v>
                </c:pt>
                <c:pt idx="843">
                  <c:v>42.291000000000004</c:v>
                </c:pt>
                <c:pt idx="844">
                  <c:v>41.905000000000001</c:v>
                </c:pt>
                <c:pt idx="845">
                  <c:v>41.577999999999996</c:v>
                </c:pt>
                <c:pt idx="846">
                  <c:v>41.956000000000003</c:v>
                </c:pt>
                <c:pt idx="847">
                  <c:v>41.99</c:v>
                </c:pt>
                <c:pt idx="848">
                  <c:v>41.567999999999998</c:v>
                </c:pt>
                <c:pt idx="849">
                  <c:v>41.491</c:v>
                </c:pt>
                <c:pt idx="850">
                  <c:v>41.725999999999999</c:v>
                </c:pt>
                <c:pt idx="851">
                  <c:v>41.813000000000002</c:v>
                </c:pt>
                <c:pt idx="852">
                  <c:v>41.709999999999994</c:v>
                </c:pt>
                <c:pt idx="853">
                  <c:v>41.673000000000002</c:v>
                </c:pt>
                <c:pt idx="854">
                  <c:v>41.832000000000001</c:v>
                </c:pt>
                <c:pt idx="855">
                  <c:v>42.048000000000002</c:v>
                </c:pt>
                <c:pt idx="856">
                  <c:v>42.75</c:v>
                </c:pt>
                <c:pt idx="857">
                  <c:v>43.81</c:v>
                </c:pt>
                <c:pt idx="858">
                  <c:v>45.294000000000004</c:v>
                </c:pt>
                <c:pt idx="859">
                  <c:v>46.902999999999999</c:v>
                </c:pt>
                <c:pt idx="860">
                  <c:v>47.842999999999996</c:v>
                </c:pt>
                <c:pt idx="861">
                  <c:v>47.972999999999999</c:v>
                </c:pt>
                <c:pt idx="862">
                  <c:v>48.065999999999995</c:v>
                </c:pt>
                <c:pt idx="863">
                  <c:v>49.262</c:v>
                </c:pt>
                <c:pt idx="864">
                  <c:v>50.162999999999997</c:v>
                </c:pt>
                <c:pt idx="865">
                  <c:v>50.096000000000004</c:v>
                </c:pt>
                <c:pt idx="866">
                  <c:v>49.452999999999996</c:v>
                </c:pt>
                <c:pt idx="867">
                  <c:v>49.49</c:v>
                </c:pt>
                <c:pt idx="868">
                  <c:v>49.646999999999998</c:v>
                </c:pt>
                <c:pt idx="869">
                  <c:v>49.573</c:v>
                </c:pt>
                <c:pt idx="870">
                  <c:v>49.393999999999998</c:v>
                </c:pt>
                <c:pt idx="871">
                  <c:v>49.457000000000001</c:v>
                </c:pt>
                <c:pt idx="872">
                  <c:v>49.448999999999998</c:v>
                </c:pt>
                <c:pt idx="873">
                  <c:v>49.264000000000003</c:v>
                </c:pt>
                <c:pt idx="874">
                  <c:v>49.3</c:v>
                </c:pt>
                <c:pt idx="875">
                  <c:v>49.353999999999999</c:v>
                </c:pt>
                <c:pt idx="876">
                  <c:v>49.238</c:v>
                </c:pt>
                <c:pt idx="877">
                  <c:v>49.202000000000005</c:v>
                </c:pt>
                <c:pt idx="878">
                  <c:v>49.234999999999999</c:v>
                </c:pt>
                <c:pt idx="879">
                  <c:v>49.190999999999995</c:v>
                </c:pt>
                <c:pt idx="880">
                  <c:v>49.105999999999995</c:v>
                </c:pt>
                <c:pt idx="881">
                  <c:v>49.137999999999998</c:v>
                </c:pt>
                <c:pt idx="882">
                  <c:v>49.137</c:v>
                </c:pt>
                <c:pt idx="883">
                  <c:v>49.050999999999995</c:v>
                </c:pt>
                <c:pt idx="884">
                  <c:v>49.048999999999999</c:v>
                </c:pt>
                <c:pt idx="885">
                  <c:v>49.052999999999997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10-4D73-BD05-B23B3B3609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291695"/>
        <c:axId val="116284207"/>
      </c:scatterChart>
      <c:valAx>
        <c:axId val="116291695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84207"/>
        <c:crosses val="autoZero"/>
        <c:crossBetween val="midCat"/>
      </c:valAx>
      <c:valAx>
        <c:axId val="11628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91695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70DF3D-FC74-98E1-2C19-49042E918B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062F1-04DE-BAE8-0EFA-A107C513D3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3592-648B-B24D-9E8D-4E77BC799D1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9CD70-BA06-B67E-6454-A3597CDD99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F9958-8A10-43EC-AEF3-6373E93D4A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B551-CC98-D34E-B02B-7A31D4798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76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0A8F6-7D20-6740-8302-1B865467DC10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D7325-DC66-0946-80B4-96D70F5185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4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6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1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7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9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4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7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rgbClr val="66669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4389120"/>
            <a:ext cx="10972800" cy="457200"/>
          </a:xfrm>
          <a:prstGeom prst="rect">
            <a:avLst/>
          </a:prstGeom>
        </p:spPr>
        <p:txBody>
          <a:bodyPr lIns="91440" tIns="45720"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  <a:ea typeface="Garamond" charset="0"/>
                <a:cs typeface="Garamond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4846320"/>
            <a:ext cx="10972800" cy="1554480"/>
          </a:xfrm>
        </p:spPr>
        <p:txBody>
          <a:bodyPr anchor="ctr" anchorCtr="0"/>
          <a:lstStyle>
            <a:lvl1pPr marL="0" indent="0" algn="ctr"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3A86B-7BC7-3142-8586-5B900B42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284"/>
            <a:ext cx="10972800" cy="9144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AB14E-AC80-D748-8509-EAF12B480D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1A8C6B-99E6-EA40-88BA-32585F7CF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05DF20-BF32-AD49-9600-F89960ECED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1F44C28-263A-F559-AB8A-F1DE56EDA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0" y="5852160"/>
            <a:ext cx="688848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</p:spPr>
        <p:txBody>
          <a:bodyPr/>
          <a:lstStyle>
            <a:lvl1pPr>
              <a:defRPr sz="3200" cap="none" baseline="0">
                <a:latin typeface="+mj-lt"/>
                <a:ea typeface="Garamond" charset="0"/>
                <a:cs typeface="Garamond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11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A52467-F0A9-621F-2B96-16B4F6646CFF}"/>
              </a:ext>
            </a:extLst>
          </p:cNvPr>
          <p:cNvSpPr txBox="1"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5D04CD-F013-12CC-C214-1D64D1E10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5680" y="5852160"/>
            <a:ext cx="688848" cy="7344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EC4A-5E81-A949-9959-C5DF13F5ECF9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06C1-1AC9-3445-9754-868DE3E29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12BDD00-8DA2-4424-4EA1-1E13BF4C5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71600"/>
            <a:ext cx="10972800" cy="457200"/>
          </a:xfrm>
          <a:prstGeom prst="rect">
            <a:avLst/>
          </a:prstGeom>
        </p:spPr>
        <p:txBody>
          <a:bodyPr lIns="91440" tIns="45720"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+mj-lt"/>
                <a:ea typeface="Garamond" charset="0"/>
                <a:cs typeface="Garamond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92779-838A-7262-6123-FB6AE16A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A8E331-71A8-A860-8E06-EAAF24FD1E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" y="2011680"/>
            <a:ext cx="10972800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CEA8F-BA74-3BAD-AB0C-CA32D53803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0" y="5990793"/>
            <a:ext cx="3153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60"/>
            <a:ext cx="12192000" cy="73152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416676"/>
            <a:ext cx="80467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6A1E6-8659-B94C-A3AD-8EFA7E2EB437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2"/>
          </a:solidFill>
        </p:spPr>
        <p:txBody>
          <a:bodyPr lIns="182880" rIns="182880" rtlCol="0" anchor="ctr">
            <a:noAutofit/>
          </a:bodyPr>
          <a:lstStyle/>
          <a:p>
            <a:pPr algn="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 Lab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114573C-F31B-5711-612D-551BD177C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15200" y="6400800"/>
            <a:ext cx="219456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8E87E21-0ACC-4B7C-14AC-CED84864C8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" y="6492240"/>
            <a:ext cx="2704011" cy="27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B5F1F9-034F-FF65-9908-75A7DBC0D1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08960" y="6492240"/>
            <a:ext cx="105859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8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99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56320" y="6416676"/>
            <a:ext cx="24384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16676"/>
            <a:ext cx="804672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094720" y="6416676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783560"/>
            <a:ext cx="109728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3" eaLnBrk="1" latinLnBrk="0" hangingPunct="1"/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65" r:id="rId2"/>
    <p:sldLayoutId id="2147483667" r:id="rId3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spc="-100" baseline="0">
          <a:solidFill>
            <a:srgbClr val="FFFFFF"/>
          </a:solidFill>
          <a:latin typeface="+mj-lt"/>
          <a:ea typeface="Garamond" charset="0"/>
          <a:cs typeface="Garamond" charset="0"/>
        </a:defRPr>
      </a:lvl1pPr>
    </p:titleStyle>
    <p:bodyStyle>
      <a:lvl1pPr marL="2286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Arial" charset="0"/>
        <a:buChar char="•"/>
        <a:defRPr kumimoji="0" sz="2800" kern="1200">
          <a:solidFill>
            <a:schemeClr val="tx1"/>
          </a:solidFill>
          <a:latin typeface="+mn-lt"/>
          <a:ea typeface="Garamond" charset="0"/>
          <a:cs typeface="Garamond" charset="0"/>
        </a:defRPr>
      </a:lvl1pPr>
      <a:lvl2pPr marL="6858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Wingdings" charset="2"/>
        <a:buChar char="§"/>
        <a:defRPr kumimoji="0" sz="2400" kern="1200">
          <a:solidFill>
            <a:schemeClr val="tx1"/>
          </a:solidFill>
          <a:latin typeface="+mn-lt"/>
          <a:ea typeface="Garamond" charset="0"/>
          <a:cs typeface="Garamond" charset="0"/>
        </a:defRPr>
      </a:lvl2pPr>
      <a:lvl3pPr marL="11430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Courier New" charset="0"/>
        <a:buChar char="o"/>
        <a:defRPr kumimoji="0" sz="2000" kern="1200">
          <a:solidFill>
            <a:schemeClr val="tx1"/>
          </a:solidFill>
          <a:latin typeface="+mn-lt"/>
          <a:ea typeface="Garamond" charset="0"/>
          <a:cs typeface="Garamond" charset="0"/>
        </a:defRPr>
      </a:lvl3pPr>
      <a:lvl4pPr marL="1600200" indent="-228600" algn="l" rtl="0" eaLnBrk="1" latinLnBrk="0" hangingPunct="1">
        <a:spcBef>
          <a:spcPts val="0"/>
        </a:spcBef>
        <a:spcAft>
          <a:spcPts val="0"/>
        </a:spcAft>
        <a:buClrTx/>
        <a:buFont typeface="Arial" charset="0"/>
        <a:buChar char="•"/>
        <a:defRPr kumimoji="0"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rtl="0" eaLnBrk="1" latinLnBrk="0" hangingPunct="1">
        <a:spcBef>
          <a:spcPts val="0"/>
        </a:spcBef>
        <a:spcAft>
          <a:spcPts val="0"/>
        </a:spcAft>
        <a:buClrTx/>
        <a:buFont typeface="Wingdings" charset="2"/>
        <a:buChar char="§"/>
        <a:defRPr kumimoji="0"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rtl="0" eaLnBrk="1" latinLnBrk="0" hangingPunct="1">
        <a:spcBef>
          <a:spcPts val="0"/>
        </a:spcBef>
        <a:buClrTx/>
        <a:buFont typeface="Courier New" charset="0"/>
        <a:buChar char="o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56320" y="6416676"/>
            <a:ext cx="24384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16676"/>
            <a:ext cx="804672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094720" y="6416676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783560"/>
            <a:ext cx="109728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3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77101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52" r:id="rId2"/>
    <p:sldLayoutId id="2147483755" r:id="rId3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spc="-100" baseline="0">
          <a:solidFill>
            <a:schemeClr val="bg1"/>
          </a:solidFill>
          <a:latin typeface="+mj-lt"/>
          <a:ea typeface="Garamond" charset="0"/>
          <a:cs typeface="Garamond" charset="0"/>
        </a:defRPr>
      </a:lvl1pPr>
    </p:titleStyle>
    <p:bodyStyle>
      <a:lvl1pPr marL="457200" indent="-457200" algn="l" rtl="0" eaLnBrk="1" latinLnBrk="0" hangingPunct="1">
        <a:spcBef>
          <a:spcPts val="700"/>
        </a:spcBef>
        <a:buClr>
          <a:schemeClr val="bg1"/>
        </a:buClr>
        <a:buSzPct val="100000"/>
        <a:buFont typeface="Arial" panose="020B0604020202020204" pitchFamily="34" charset="0"/>
        <a:buChar char="•"/>
        <a:defRPr kumimoji="0" sz="3000" kern="1200">
          <a:solidFill>
            <a:schemeClr val="bg1"/>
          </a:solidFill>
          <a:latin typeface="+mn-lt"/>
          <a:ea typeface="Garamond" charset="0"/>
          <a:cs typeface="Garamond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bg1"/>
        </a:buClr>
        <a:buSzPct val="100000"/>
        <a:buFont typeface="Wingdings" charset="2"/>
        <a:buChar char="§"/>
        <a:defRPr kumimoji="0" sz="2600" kern="1200">
          <a:solidFill>
            <a:schemeClr val="bg1"/>
          </a:solidFill>
          <a:latin typeface="+mn-lt"/>
          <a:ea typeface="Garamond" charset="0"/>
          <a:cs typeface="Garamond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bg1"/>
        </a:buClr>
        <a:buFont typeface="Courier New"/>
        <a:buChar char="o"/>
        <a:defRPr kumimoji="0" sz="2400" kern="1200">
          <a:solidFill>
            <a:schemeClr val="bg1"/>
          </a:solidFill>
          <a:latin typeface="+mn-lt"/>
          <a:ea typeface="Garamond" charset="0"/>
          <a:cs typeface="Garamond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•"/>
        <a:defRPr kumimoji="0" sz="2200" kern="1200">
          <a:solidFill>
            <a:schemeClr val="bg1"/>
          </a:solidFill>
          <a:latin typeface="Garamond"/>
          <a:ea typeface="+mn-ea"/>
          <a:cs typeface="Garamond"/>
        </a:defRPr>
      </a:lvl4pPr>
      <a:lvl5pPr marL="1481328" indent="-210312" algn="l" rtl="0" eaLnBrk="1" latinLnBrk="0" hangingPunct="1">
        <a:spcBef>
          <a:spcPct val="20000"/>
        </a:spcBef>
        <a:buClr>
          <a:schemeClr val="bg1"/>
        </a:buClr>
        <a:buFont typeface="Wingdings" pitchFamily="2" charset="2"/>
        <a:buChar char="§"/>
        <a:defRPr kumimoji="0" sz="2000" kern="1200">
          <a:solidFill>
            <a:schemeClr val="bg1"/>
          </a:solidFill>
          <a:latin typeface="Garamond"/>
          <a:ea typeface="+mn-ea"/>
          <a:cs typeface="Garamond"/>
        </a:defRPr>
      </a:lvl5pPr>
      <a:lvl6pPr marL="1709928" indent="-210312" algn="l" rtl="0" eaLnBrk="1" latinLnBrk="0" hangingPunct="1">
        <a:spcBef>
          <a:spcPct val="20000"/>
        </a:spcBef>
        <a:buClr>
          <a:schemeClr val="bg1"/>
        </a:buClr>
        <a:buFont typeface="Courier New" panose="02070309020205020404" pitchFamily="49" charset="0"/>
        <a:buChar char="o"/>
        <a:defRPr kumimoji="0"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039FC-984D-B0D5-89B5-FF9B663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19200"/>
            <a:ext cx="10972800" cy="914400"/>
          </a:xfrm>
        </p:spPr>
        <p:txBody>
          <a:bodyPr/>
          <a:lstStyle/>
          <a:p>
            <a:pPr algn="ctr"/>
            <a:r>
              <a:rPr lang="en-US" dirty="0" err="1"/>
              <a:t>Turtlebot</a:t>
            </a:r>
            <a:r>
              <a:rPr lang="en-US" dirty="0"/>
              <a:t>: Actuator Study</a:t>
            </a:r>
            <a:br>
              <a:rPr lang="en-US" dirty="0"/>
            </a:br>
            <a:r>
              <a:rPr lang="en-US" dirty="0"/>
              <a:t>ECE 496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3380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5263"/>
          <a:stretch/>
        </p:blipFill>
        <p:spPr>
          <a:xfrm>
            <a:off x="1752600" y="3733800"/>
            <a:ext cx="21717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3617" y="6248400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Zhu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4523" y="6248400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 Yang Zhang</a:t>
            </a:r>
          </a:p>
        </p:txBody>
      </p:sp>
    </p:spTree>
    <p:extLst>
      <p:ext uri="{BB962C8B-B14F-4D97-AF65-F5344CB8AC3E}">
        <p14:creationId xmlns:p14="http://schemas.microsoft.com/office/powerpoint/2010/main" val="326436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412777"/>
            <a:ext cx="1074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Benefits of soft vs traditional 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improve modeling in Kraken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Goal - create a robot that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Capable of 3D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Nearly or fully untethered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Bioinspired</a:t>
            </a:r>
          </a:p>
        </p:txBody>
      </p:sp>
      <p:pic>
        <p:nvPicPr>
          <p:cNvPr id="4" name="Picture 3" descr="A picture containing table, floor, indoor, wooden&#10;&#10;Description automatically generated">
            <a:extLst>
              <a:ext uri="{FF2B5EF4-FFF2-40B4-BE49-F238E27FC236}">
                <a16:creationId xmlns:a16="http://schemas.microsoft.com/office/drawing/2014/main" id="{59774774-892E-DFCA-3986-603DD18D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371600"/>
            <a:ext cx="2600688" cy="308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FEAEB-14B6-94F1-B7FB-A3682546B041}"/>
              </a:ext>
            </a:extLst>
          </p:cNvPr>
          <p:cNvSpPr txBox="1"/>
          <p:nvPr/>
        </p:nvSpPr>
        <p:spPr>
          <a:xfrm>
            <a:off x="7682851" y="4541699"/>
            <a:ext cx="262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of bending ability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soft actuators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B8E8E-3709-F3E8-E0D4-5D3FB81E482F}"/>
              </a:ext>
            </a:extLst>
          </p:cNvPr>
          <p:cNvSpPr txBox="1"/>
          <p:nvPr/>
        </p:nvSpPr>
        <p:spPr>
          <a:xfrm>
            <a:off x="381000" y="5898922"/>
            <a:ext cx="6926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P. Rayner, L. Morita, X. Sun and D. </a:t>
            </a:r>
            <a:r>
              <a:rPr lang="en-US" sz="800" dirty="0" err="1">
                <a:solidFill>
                  <a:schemeClr val="bg1"/>
                </a:solidFill>
              </a:rPr>
              <a:t>Sameoto</a:t>
            </a:r>
            <a:r>
              <a:rPr lang="en-US" sz="800" dirty="0">
                <a:solidFill>
                  <a:schemeClr val="bg1"/>
                </a:solidFill>
              </a:rPr>
              <a:t>, "R3VAMPs - Fully Recyclable, Reconfigurable, and Recoverable Vacuum Actuated Muscle-inspired Pneumatic structures,“</a:t>
            </a:r>
          </a:p>
          <a:p>
            <a:r>
              <a:rPr lang="en-US" sz="800" dirty="0">
                <a:solidFill>
                  <a:schemeClr val="bg1"/>
                </a:solidFill>
              </a:rPr>
              <a:t>	2022 IEEE 5th International Conference on Soft Robotics (</a:t>
            </a:r>
            <a:r>
              <a:rPr lang="en-US" sz="800" dirty="0" err="1">
                <a:solidFill>
                  <a:schemeClr val="bg1"/>
                </a:solidFill>
              </a:rPr>
              <a:t>RoboSoft</a:t>
            </a:r>
            <a:r>
              <a:rPr lang="en-US" sz="800" dirty="0">
                <a:solidFill>
                  <a:schemeClr val="bg1"/>
                </a:solidFill>
              </a:rPr>
              <a:t>), 2022, pp. 577-582, </a:t>
            </a:r>
            <a:r>
              <a:rPr lang="en-US" sz="800" dirty="0" err="1">
                <a:solidFill>
                  <a:schemeClr val="bg1"/>
                </a:solidFill>
              </a:rPr>
              <a:t>doi</a:t>
            </a:r>
            <a:r>
              <a:rPr lang="en-US" sz="800" dirty="0">
                <a:solidFill>
                  <a:schemeClr val="bg1"/>
                </a:solidFill>
              </a:rPr>
              <a:t>: 10.1109/RoboSoft54090.2022.9762163.</a:t>
            </a:r>
          </a:p>
        </p:txBody>
      </p:sp>
    </p:spTree>
    <p:extLst>
      <p:ext uri="{BB962C8B-B14F-4D97-AF65-F5344CB8AC3E}">
        <p14:creationId xmlns:p14="http://schemas.microsoft.com/office/powerpoint/2010/main" val="395340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(Background)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Papers involving pneumatics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Actuators, airflow dynamics, joints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“Increasing the Dimensionality of Soft Microstructures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through Injection-Induced Self-Folding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Separate system for pneumatic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Nearly untethered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Papers not involving pneumatics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Actuators, grippers, tensegrity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“Untethered Cable-Driven Soft Actuators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for Quadruped Robots”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Completely untethered system possible</a:t>
            </a:r>
          </a:p>
        </p:txBody>
      </p:sp>
      <p:pic>
        <p:nvPicPr>
          <p:cNvPr id="1026" name="Picture 2" descr="Soft multi-functional robots get really small...and spider-shaped">
            <a:extLst>
              <a:ext uri="{FF2B5EF4-FFF2-40B4-BE49-F238E27FC236}">
                <a16:creationId xmlns:a16="http://schemas.microsoft.com/office/drawing/2014/main" id="{522DF770-DFD6-630A-0320-0815E4E2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22" y="1005016"/>
            <a:ext cx="3600450" cy="197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76D57-565F-6BB2-0954-574081F5C9EB}"/>
              </a:ext>
            </a:extLst>
          </p:cNvPr>
          <p:cNvSpPr txBox="1"/>
          <p:nvPr/>
        </p:nvSpPr>
        <p:spPr>
          <a:xfrm>
            <a:off x="8444314" y="3047458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Hydraulic spider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6896E-DEE0-E3B3-4BA5-06A5D5B12226}"/>
              </a:ext>
            </a:extLst>
          </p:cNvPr>
          <p:cNvSpPr txBox="1"/>
          <p:nvPr/>
        </p:nvSpPr>
        <p:spPr>
          <a:xfrm>
            <a:off x="8015480" y="5637620"/>
            <a:ext cx="256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of cable actuator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D5E95-B902-5101-3BAD-5E7F1BB0CC85}"/>
              </a:ext>
            </a:extLst>
          </p:cNvPr>
          <p:cNvSpPr txBox="1"/>
          <p:nvPr/>
        </p:nvSpPr>
        <p:spPr>
          <a:xfrm>
            <a:off x="381000" y="5714564"/>
            <a:ext cx="6005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Ranzani</a:t>
            </a:r>
            <a:r>
              <a:rPr lang="en-US" sz="800" dirty="0">
                <a:solidFill>
                  <a:schemeClr val="bg1"/>
                </a:solidFill>
              </a:rPr>
              <a:t>, Tommaso &amp; Russo, Sheila &amp; Bartlett, Nicholas &amp; </a:t>
            </a:r>
            <a:r>
              <a:rPr lang="en-US" sz="800" dirty="0" err="1">
                <a:solidFill>
                  <a:schemeClr val="bg1"/>
                </a:solidFill>
              </a:rPr>
              <a:t>Wehner</a:t>
            </a:r>
            <a:r>
              <a:rPr lang="en-US" sz="800" dirty="0">
                <a:solidFill>
                  <a:schemeClr val="bg1"/>
                </a:solidFill>
              </a:rPr>
              <a:t>, Michael &amp; Wood, Robert. (2018). Increasing the Dimensionality of Soft</a:t>
            </a:r>
          </a:p>
          <a:p>
            <a:r>
              <a:rPr lang="en-US" sz="800" dirty="0">
                <a:solidFill>
                  <a:schemeClr val="bg1"/>
                </a:solidFill>
              </a:rPr>
              <a:t>	Microstructures through Injection‐Induced Self‐Folding. Advanced Materials. 30. 10.1002/adma.201802739. </a:t>
            </a:r>
          </a:p>
          <a:p>
            <a:r>
              <a:rPr lang="en-US" sz="800" dirty="0">
                <a:solidFill>
                  <a:schemeClr val="bg1"/>
                </a:solidFill>
              </a:rPr>
              <a:t>S. Gong, J. Wu, T. Zheng, W. -M. Zhang and L. Shao, "Untethered Cable-driven Soft Actuators for Quadruped Robots," 2021 27th International </a:t>
            </a:r>
          </a:p>
          <a:p>
            <a:r>
              <a:rPr lang="en-US" sz="800" dirty="0">
                <a:solidFill>
                  <a:schemeClr val="bg1"/>
                </a:solidFill>
              </a:rPr>
              <a:t>	Conference on Mechatronics and Machine Vision in Practice (M2VIP), 2021, pp. 417-422, </a:t>
            </a:r>
            <a:r>
              <a:rPr lang="en-US" sz="800" dirty="0" err="1">
                <a:solidFill>
                  <a:schemeClr val="bg1"/>
                </a:solidFill>
              </a:rPr>
              <a:t>doi</a:t>
            </a:r>
            <a:r>
              <a:rPr lang="en-US" sz="800" dirty="0">
                <a:solidFill>
                  <a:schemeClr val="bg1"/>
                </a:solidFill>
              </a:rPr>
              <a:t>: 10.1109/M2VIP49856.2021.9664995.</a:t>
            </a:r>
          </a:p>
        </p:txBody>
      </p:sp>
      <p:pic>
        <p:nvPicPr>
          <p:cNvPr id="8" name="Picture 7" descr="A group of toothbrushes&#10;&#10;Description automatically generated with low confidence">
            <a:extLst>
              <a:ext uri="{FF2B5EF4-FFF2-40B4-BE49-F238E27FC236}">
                <a16:creationId xmlns:a16="http://schemas.microsoft.com/office/drawing/2014/main" id="{DC62651D-96DE-A373-537E-845230CA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282" y="3560141"/>
            <a:ext cx="2900128" cy="20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 – Material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 sets of molds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15mm vs 30mm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2.5mm vs 7.5mm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Tested one </a:t>
            </a:r>
            <a:r>
              <a:rPr lang="en-US" sz="2000" dirty="0">
                <a:solidFill>
                  <a:schemeClr val="bg1"/>
                </a:solidFill>
              </a:rPr>
              <a:t>vs two cable design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Body Double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Cure time too fast, traps lots of bubbles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Ecoflex</a:t>
            </a:r>
            <a:r>
              <a:rPr lang="en-US" sz="2000" dirty="0">
                <a:solidFill>
                  <a:schemeClr val="bg1"/>
                </a:solidFill>
              </a:rPr>
              <a:t> 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Softer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 much force required to bend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Dragon Skin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Stiffer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Significantly more force required to bend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585D4-4D82-B9EB-CCBB-9E92DFEA7E12}"/>
              </a:ext>
            </a:extLst>
          </p:cNvPr>
          <p:cNvSpPr txBox="1"/>
          <p:nvPr/>
        </p:nvSpPr>
        <p:spPr>
          <a:xfrm>
            <a:off x="7709813" y="5619820"/>
            <a:ext cx="24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Screenshot of data taken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6473F-7C26-927A-6BA2-8A52A76C57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26649" r="18706" b="16968"/>
          <a:stretch/>
        </p:blipFill>
        <p:spPr>
          <a:xfrm>
            <a:off x="9372600" y="1310376"/>
            <a:ext cx="2514600" cy="1162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7470A-A414-AA81-A001-B2FFA4EF9CEC}"/>
              </a:ext>
            </a:extLst>
          </p:cNvPr>
          <p:cNvSpPr txBox="1"/>
          <p:nvPr/>
        </p:nvSpPr>
        <p:spPr>
          <a:xfrm>
            <a:off x="6387529" y="270588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mold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64A32-58E8-582B-FB82-75C3A844F1DB}"/>
              </a:ext>
            </a:extLst>
          </p:cNvPr>
          <p:cNvSpPr txBox="1"/>
          <p:nvPr/>
        </p:nvSpPr>
        <p:spPr>
          <a:xfrm>
            <a:off x="9736087" y="269017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actuator</a:t>
            </a:r>
          </a:p>
        </p:txBody>
      </p:sp>
      <p:pic>
        <p:nvPicPr>
          <p:cNvPr id="15" name="Picture 14" descr="Shape, polygon&#10;&#10;Description automatically generated">
            <a:extLst>
              <a:ext uri="{FF2B5EF4-FFF2-40B4-BE49-F238E27FC236}">
                <a16:creationId xmlns:a16="http://schemas.microsoft.com/office/drawing/2014/main" id="{495392E2-BF0D-751A-2B0D-44EB453A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617" y="1082219"/>
            <a:ext cx="3764362" cy="1666079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8E3E322-A513-0E5E-EC43-1C43B9E07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740746"/>
              </p:ext>
            </p:extLst>
          </p:nvPr>
        </p:nvGraphicFramePr>
        <p:xfrm>
          <a:off x="6174992" y="3124199"/>
          <a:ext cx="5480815" cy="243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376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 – Prototyping and Initial Actuator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3D-printed PLA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Initial design for basic actuator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Circuit Design +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ItsyBitsy</a:t>
            </a:r>
            <a:r>
              <a:rPr lang="en-US" sz="2000" dirty="0">
                <a:solidFill>
                  <a:schemeClr val="bg1"/>
                </a:solidFill>
              </a:rPr>
              <a:t> 3V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Servo pulls one actuator, then the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“fin” moves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Arduino IDE (easy servo manipulation)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Actuator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Ecoflex</a:t>
            </a:r>
            <a:r>
              <a:rPr lang="en-US" sz="2000" dirty="0">
                <a:solidFill>
                  <a:schemeClr val="bg1"/>
                </a:solidFill>
              </a:rPr>
              <a:t> too 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Dragon Skin 30 with 7.5mm canals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could move body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Approx. at least 4 N needed by actuator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B3A79-FE55-576F-4C3C-C2344B50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t="31631" r="30812" b="21135"/>
          <a:stretch/>
        </p:blipFill>
        <p:spPr>
          <a:xfrm>
            <a:off x="5791201" y="1237981"/>
            <a:ext cx="2746368" cy="1594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8BA1D5-E5B1-7BB0-D623-BE66D522D4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1" t="31562" r="27778" b="18394"/>
          <a:stretch/>
        </p:blipFill>
        <p:spPr>
          <a:xfrm>
            <a:off x="9008424" y="1220458"/>
            <a:ext cx="2375856" cy="1612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9B6A0-28EB-301F-1B25-CFF47B0C8B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24614" r="25266" b="30922"/>
          <a:stretch/>
        </p:blipFill>
        <p:spPr>
          <a:xfrm>
            <a:off x="7924800" y="3453348"/>
            <a:ext cx="1676400" cy="2337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6297D-927E-8821-DBFB-9D71C2B680AD}"/>
              </a:ext>
            </a:extLst>
          </p:cNvPr>
          <p:cNvSpPr txBox="1"/>
          <p:nvPr/>
        </p:nvSpPr>
        <p:spPr>
          <a:xfrm>
            <a:off x="7069876" y="2865340"/>
            <a:ext cx="338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Prototype (Front and Back 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31700-FC07-D49B-376B-4FD70A189CA6}"/>
              </a:ext>
            </a:extLst>
          </p:cNvPr>
          <p:cNvSpPr txBox="1"/>
          <p:nvPr/>
        </p:nvSpPr>
        <p:spPr>
          <a:xfrm>
            <a:off x="8013503" y="5943600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Testing circuit</a:t>
            </a:r>
          </a:p>
        </p:txBody>
      </p:sp>
    </p:spTree>
    <p:extLst>
      <p:ext uri="{BB962C8B-B14F-4D97-AF65-F5344CB8AC3E}">
        <p14:creationId xmlns:p14="http://schemas.microsoft.com/office/powerpoint/2010/main" val="31755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7" name="30t7.5c">
            <a:hlinkClick r:id="" action="ppaction://media"/>
            <a:extLst>
              <a:ext uri="{FF2B5EF4-FFF2-40B4-BE49-F238E27FC236}">
                <a16:creationId xmlns:a16="http://schemas.microsoft.com/office/drawing/2014/main" id="{959EFB56-1BD0-2CF1-F44A-F7294019B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5088" y="618490"/>
            <a:ext cx="3161824" cy="5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 – Further Actuator Design and Data Collection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Body Redesign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Better servo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15/30mm height compatible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on both sides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Actuator Redesign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Introduce tilt at connection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point with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More surface area touching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the 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C19C5-390E-AD1B-0797-37FB25F26C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27208" r="10256" b="18091"/>
          <a:stretch/>
        </p:blipFill>
        <p:spPr>
          <a:xfrm>
            <a:off x="5333999" y="1163965"/>
            <a:ext cx="32004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EC269-E516-0FE6-52EC-AE6491B05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13534" r="7692" b="13532"/>
          <a:stretch/>
        </p:blipFill>
        <p:spPr>
          <a:xfrm>
            <a:off x="8910636" y="1163965"/>
            <a:ext cx="2595564" cy="1221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3A89A-3D88-B151-36D5-D1D7E0977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79" y="3428077"/>
            <a:ext cx="3205317" cy="1524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19B40-AE01-ABF8-D65B-B558F4BA7FE7}"/>
              </a:ext>
            </a:extLst>
          </p:cNvPr>
          <p:cNvSpPr txBox="1"/>
          <p:nvPr/>
        </p:nvSpPr>
        <p:spPr>
          <a:xfrm>
            <a:off x="6818941" y="2509669"/>
            <a:ext cx="34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Prototype (Front and Back 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D3D2F-6CD1-AAD4-AB32-0A3E73582F53}"/>
              </a:ext>
            </a:extLst>
          </p:cNvPr>
          <p:cNvSpPr txBox="1"/>
          <p:nvPr/>
        </p:nvSpPr>
        <p:spPr>
          <a:xfrm>
            <a:off x="7430707" y="5077262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Tilted actuator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D33E1C-957C-2F31-5787-E6CD76ED7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316" y="3412763"/>
            <a:ext cx="2974397" cy="15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066800"/>
            <a:ext cx="1074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Mocap used for velocity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Non-tilted, 30mm tall, 7.5 width performed best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Current hypothesis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Edge, not bottom surface of actuator impacts speed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963395"/>
              </p:ext>
            </p:extLst>
          </p:nvPr>
        </p:nvGraphicFramePr>
        <p:xfrm>
          <a:off x="6629400" y="663208"/>
          <a:ext cx="41910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307155"/>
              </p:ext>
            </p:extLst>
          </p:nvPr>
        </p:nvGraphicFramePr>
        <p:xfrm>
          <a:off x="6629400" y="3271788"/>
          <a:ext cx="4191000" cy="257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12538"/>
              </p:ext>
            </p:extLst>
          </p:nvPr>
        </p:nvGraphicFramePr>
        <p:xfrm>
          <a:off x="1371600" y="3271788"/>
          <a:ext cx="4541520" cy="257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700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Add texturing to the bottom of actuator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Edges, legs, etc.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3D printed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soft body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orange&#10;&#10;Description automatically generated">
            <a:extLst>
              <a:ext uri="{FF2B5EF4-FFF2-40B4-BE49-F238E27FC236}">
                <a16:creationId xmlns:a16="http://schemas.microsoft.com/office/drawing/2014/main" id="{7DEA6A2C-221A-DBC9-04A3-2D8DA2C14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7" t="18758" r="20869" b="20226"/>
          <a:stretch/>
        </p:blipFill>
        <p:spPr>
          <a:xfrm>
            <a:off x="6085840" y="1634192"/>
            <a:ext cx="50292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7B3DB-7561-B770-0BD4-74CB133D609E}"/>
              </a:ext>
            </a:extLst>
          </p:cNvPr>
          <p:cNvSpPr txBox="1"/>
          <p:nvPr/>
        </p:nvSpPr>
        <p:spPr>
          <a:xfrm>
            <a:off x="7253468" y="4495800"/>
            <a:ext cx="2693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Potential style of legs to use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actuator design</a:t>
            </a:r>
          </a:p>
        </p:txBody>
      </p:sp>
    </p:spTree>
    <p:extLst>
      <p:ext uri="{BB962C8B-B14F-4D97-AF65-F5344CB8AC3E}">
        <p14:creationId xmlns:p14="http://schemas.microsoft.com/office/powerpoint/2010/main" val="1351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UMich">
      <a:dk1>
        <a:srgbClr val="000000"/>
      </a:dk1>
      <a:lt1>
        <a:srgbClr val="FFFFFF"/>
      </a:lt1>
      <a:dk2>
        <a:srgbClr val="00274C"/>
      </a:dk2>
      <a:lt2>
        <a:srgbClr val="FFCB05"/>
      </a:lt2>
      <a:accent1>
        <a:srgbClr val="FF2600"/>
      </a:accent1>
      <a:accent2>
        <a:srgbClr val="FF9300"/>
      </a:accent2>
      <a:accent3>
        <a:srgbClr val="FEFB00"/>
      </a:accent3>
      <a:accent4>
        <a:srgbClr val="00F900"/>
      </a:accent4>
      <a:accent5>
        <a:srgbClr val="0096FF"/>
      </a:accent5>
      <a:accent6>
        <a:srgbClr val="9437FF"/>
      </a:accent6>
      <a:hlink>
        <a:srgbClr val="0432FF"/>
      </a:hlink>
      <a:folHlink>
        <a:srgbClr val="0432FF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Garamond"/>
            <a:cs typeface="Garamon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 White">
  <a:themeElements>
    <a:clrScheme name="UMich">
      <a:dk1>
        <a:srgbClr val="000000"/>
      </a:dk1>
      <a:lt1>
        <a:srgbClr val="FFFFFF"/>
      </a:lt1>
      <a:dk2>
        <a:srgbClr val="00274C"/>
      </a:dk2>
      <a:lt2>
        <a:srgbClr val="FFCB05"/>
      </a:lt2>
      <a:accent1>
        <a:srgbClr val="FF2600"/>
      </a:accent1>
      <a:accent2>
        <a:srgbClr val="FF9300"/>
      </a:accent2>
      <a:accent3>
        <a:srgbClr val="FEFB00"/>
      </a:accent3>
      <a:accent4>
        <a:srgbClr val="00F900"/>
      </a:accent4>
      <a:accent5>
        <a:srgbClr val="0096FF"/>
      </a:accent5>
      <a:accent6>
        <a:srgbClr val="9437FF"/>
      </a:accent6>
      <a:hlink>
        <a:srgbClr val="005392"/>
      </a:hlink>
      <a:folHlink>
        <a:srgbClr val="00539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>
        <a:spAutoFit/>
      </a:bodyPr>
      <a:lstStyle>
        <a:defPPr marL="285750" indent="-285750">
          <a:buFont typeface="Arial"/>
          <a:buChar char="•"/>
          <a:defRPr dirty="0">
            <a:solidFill>
              <a:schemeClr val="bg1"/>
            </a:solidFill>
            <a:latin typeface="Garamond"/>
            <a:cs typeface="Garamond"/>
          </a:defRPr>
        </a:defPPr>
      </a:lstStyle>
    </a:spDef>
    <a:lnDef>
      <a:spPr>
        <a:ln w="12700"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Metro.thmx</Template>
  <TotalTime>20041</TotalTime>
  <Words>601</Words>
  <Application>Microsoft Office PowerPoint</Application>
  <PresentationFormat>Widescreen</PresentationFormat>
  <Paragraphs>116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Courier New</vt:lpstr>
      <vt:lpstr>Garamond</vt:lpstr>
      <vt:lpstr>Verdana</vt:lpstr>
      <vt:lpstr>Wingdings</vt:lpstr>
      <vt:lpstr>Wingdings 2</vt:lpstr>
      <vt:lpstr>Metro</vt:lpstr>
      <vt:lpstr>Metro White</vt:lpstr>
      <vt:lpstr>Turtlebot: Actuator Study ECE 496</vt:lpstr>
      <vt:lpstr>Topic Statement</vt:lpstr>
      <vt:lpstr>Literature Review (Background)</vt:lpstr>
      <vt:lpstr>Progress Report – Material Testing</vt:lpstr>
      <vt:lpstr>Progress Report – Prototyping and Initial Actuator Testing</vt:lpstr>
      <vt:lpstr>Demonstration</vt:lpstr>
      <vt:lpstr>Progress Report – Further Actuator Design and Data Collection</vt:lpstr>
      <vt:lpstr>Results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Molecules, Materials, and Machines</dc:title>
  <dc:subject/>
  <dc:creator>YZ</dc:creator>
  <cp:keywords/>
  <dc:description/>
  <cp:lastModifiedBy>Stephen Zhu</cp:lastModifiedBy>
  <cp:revision>3573</cp:revision>
  <dcterms:created xsi:type="dcterms:W3CDTF">2010-08-23T20:41:49Z</dcterms:created>
  <dcterms:modified xsi:type="dcterms:W3CDTF">2022-12-21T17:48:24Z</dcterms:modified>
  <cp:category/>
</cp:coreProperties>
</file>